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316" r:id="rId2"/>
    <p:sldId id="340" r:id="rId3"/>
    <p:sldId id="342" r:id="rId4"/>
    <p:sldId id="343" r:id="rId5"/>
    <p:sldId id="344" r:id="rId6"/>
    <p:sldId id="347" r:id="rId7"/>
    <p:sldId id="345" r:id="rId8"/>
    <p:sldId id="348" r:id="rId9"/>
    <p:sldId id="421" r:id="rId10"/>
    <p:sldId id="422" r:id="rId11"/>
    <p:sldId id="425" r:id="rId12"/>
    <p:sldId id="426" r:id="rId13"/>
    <p:sldId id="427" r:id="rId14"/>
    <p:sldId id="428" r:id="rId15"/>
    <p:sldId id="429" r:id="rId16"/>
    <p:sldId id="430" r:id="rId17"/>
    <p:sldId id="431" r:id="rId18"/>
    <p:sldId id="346" r:id="rId19"/>
    <p:sldId id="398" r:id="rId20"/>
    <p:sldId id="353" r:id="rId21"/>
    <p:sldId id="349" r:id="rId22"/>
    <p:sldId id="350" r:id="rId23"/>
    <p:sldId id="354" r:id="rId24"/>
    <p:sldId id="360" r:id="rId25"/>
    <p:sldId id="355" r:id="rId26"/>
    <p:sldId id="356" r:id="rId27"/>
    <p:sldId id="361" r:id="rId28"/>
    <p:sldId id="357" r:id="rId29"/>
    <p:sldId id="362" r:id="rId30"/>
    <p:sldId id="363" r:id="rId31"/>
    <p:sldId id="364" r:id="rId32"/>
    <p:sldId id="365" r:id="rId33"/>
    <p:sldId id="359" r:id="rId34"/>
    <p:sldId id="351" r:id="rId35"/>
    <p:sldId id="366" r:id="rId36"/>
    <p:sldId id="368" r:id="rId37"/>
    <p:sldId id="369" r:id="rId38"/>
    <p:sldId id="367" r:id="rId39"/>
    <p:sldId id="370" r:id="rId40"/>
    <p:sldId id="373" r:id="rId41"/>
    <p:sldId id="374" r:id="rId42"/>
    <p:sldId id="375" r:id="rId43"/>
    <p:sldId id="391" r:id="rId44"/>
    <p:sldId id="392" r:id="rId45"/>
    <p:sldId id="393" r:id="rId46"/>
    <p:sldId id="394" r:id="rId47"/>
    <p:sldId id="395" r:id="rId48"/>
    <p:sldId id="423" r:id="rId49"/>
    <p:sldId id="419" r:id="rId50"/>
    <p:sldId id="415" r:id="rId51"/>
    <p:sldId id="417" r:id="rId52"/>
    <p:sldId id="412" r:id="rId53"/>
    <p:sldId id="413" r:id="rId54"/>
    <p:sldId id="409" r:id="rId55"/>
    <p:sldId id="424" r:id="rId56"/>
    <p:sldId id="388" r:id="rId57"/>
    <p:sldId id="406" r:id="rId58"/>
    <p:sldId id="404" r:id="rId59"/>
    <p:sldId id="420" r:id="rId60"/>
    <p:sldId id="405" r:id="rId61"/>
    <p:sldId id="403" r:id="rId62"/>
    <p:sldId id="321"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89631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119180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26448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22272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997115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28/04/2017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28781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28/04/2017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930052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299183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314814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365649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A76F12-279E-4631-BE82-5F9ED667A72E}" type="datetimeFigureOut">
              <a:rPr lang="es-MX" smtClean="0"/>
              <a:t>28/04/2017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959342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A76F12-279E-4631-BE82-5F9ED667A72E}" type="datetimeFigureOut">
              <a:rPr lang="es-MX" smtClean="0"/>
              <a:t>28/04/2017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676519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A76F12-279E-4631-BE82-5F9ED667A72E}" type="datetimeFigureOut">
              <a:rPr lang="es-MX" smtClean="0"/>
              <a:t>28/04/2017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38820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7A76F12-279E-4631-BE82-5F9ED667A72E}" type="datetimeFigureOut">
              <a:rPr lang="es-MX" smtClean="0"/>
              <a:t>28/04/2017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561776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76F12-279E-4631-BE82-5F9ED667A72E}" type="datetimeFigureOut">
              <a:rPr lang="es-MX" smtClean="0"/>
              <a:t>28/04/2017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280912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96845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659079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A76F12-279E-4631-BE82-5F9ED667A72E}" type="datetimeFigureOut">
              <a:rPr lang="es-MX" smtClean="0"/>
              <a:t>28/04/2017</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79B1BF1-92C1-4E00-9C75-D7378F98DF89}" type="slidenum">
              <a:rPr lang="es-MX" smtClean="0"/>
              <a:t>‹Nº›</a:t>
            </a:fld>
            <a:endParaRPr lang="es-MX"/>
          </a:p>
        </p:txBody>
      </p:sp>
    </p:spTree>
    <p:extLst>
      <p:ext uri="{BB962C8B-B14F-4D97-AF65-F5344CB8AC3E}">
        <p14:creationId xmlns:p14="http://schemas.microsoft.com/office/powerpoint/2010/main" val="2919179802"/>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96219" y="1214438"/>
            <a:ext cx="9799562" cy="2387600"/>
          </a:xfrm>
        </p:spPr>
        <p:txBody>
          <a:bodyPr>
            <a:normAutofit/>
          </a:bodyPr>
          <a:lstStyle/>
          <a:p>
            <a:r>
              <a:rPr lang="es-419" sz="11500" dirty="0">
                <a:effectLst/>
              </a:rPr>
              <a:t>GitHub P3</a:t>
            </a:r>
            <a:endParaRPr lang="es-MX" sz="11500" dirty="0"/>
          </a:p>
        </p:txBody>
      </p:sp>
      <p:sp>
        <p:nvSpPr>
          <p:cNvPr id="3" name="Subtítulo 2"/>
          <p:cNvSpPr>
            <a:spLocks noGrp="1"/>
          </p:cNvSpPr>
          <p:nvPr>
            <p:ph type="subTitle" idx="1"/>
          </p:nvPr>
        </p:nvSpPr>
        <p:spPr/>
        <p:txBody>
          <a:bodyPr>
            <a:normAutofit/>
          </a:bodyPr>
          <a:lstStyle/>
          <a:p>
            <a:r>
              <a:rPr lang="es-MX" sz="3600" dirty="0"/>
              <a:t>Raúl Izquierdo Lino </a:t>
            </a:r>
          </a:p>
          <a:p>
            <a:r>
              <a:rPr lang="es-MX" sz="3600" dirty="0"/>
              <a:t>Leonardo Daniel Padilla Reyes</a:t>
            </a:r>
          </a:p>
        </p:txBody>
      </p:sp>
    </p:spTree>
    <p:extLst>
      <p:ext uri="{BB962C8B-B14F-4D97-AF65-F5344CB8AC3E}">
        <p14:creationId xmlns:p14="http://schemas.microsoft.com/office/powerpoint/2010/main" val="3252694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contenido 11"/>
          <p:cNvPicPr>
            <a:picLocks noGrp="1" noChangeAspect="1"/>
          </p:cNvPicPr>
          <p:nvPr>
            <p:ph idx="1"/>
          </p:nvPr>
        </p:nvPicPr>
        <p:blipFill rotWithShape="1">
          <a:blip r:embed="rId2"/>
          <a:srcRect l="25850" t="18320" r="26408" b="38487"/>
          <a:stretch/>
        </p:blipFill>
        <p:spPr>
          <a:xfrm>
            <a:off x="1393372" y="949235"/>
            <a:ext cx="9702600" cy="5434148"/>
          </a:xfrm>
          <a:prstGeom prst="rect">
            <a:avLst/>
          </a:prstGeom>
        </p:spPr>
      </p:pic>
      <p:sp>
        <p:nvSpPr>
          <p:cNvPr id="13"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smtClean="0"/>
              <a:t>Se escribe el mensaje.</a:t>
            </a:r>
            <a:endParaRPr lang="es-MX" sz="3600" b="1" dirty="0"/>
          </a:p>
        </p:txBody>
      </p:sp>
    </p:spTree>
    <p:extLst>
      <p:ext uri="{BB962C8B-B14F-4D97-AF65-F5344CB8AC3E}">
        <p14:creationId xmlns:p14="http://schemas.microsoft.com/office/powerpoint/2010/main" val="18766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1"/>
          </p:nvPr>
        </p:nvPicPr>
        <p:blipFill rotWithShape="1">
          <a:blip r:embed="rId2"/>
          <a:srcRect l="26134" t="18151" r="27543" b="38487"/>
          <a:stretch/>
        </p:blipFill>
        <p:spPr>
          <a:xfrm>
            <a:off x="1280161" y="1140822"/>
            <a:ext cx="9195984" cy="4841966"/>
          </a:xfrm>
          <a:prstGeom prst="rect">
            <a:avLst/>
          </a:prstGeom>
        </p:spPr>
      </p:pic>
      <p:sp>
        <p:nvSpPr>
          <p:cNvPr id="4"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smtClean="0"/>
              <a:t>Se cifra el mensaje y se manda</a:t>
            </a:r>
            <a:endParaRPr lang="es-MX" sz="3600" b="1" dirty="0"/>
          </a:p>
        </p:txBody>
      </p:sp>
    </p:spTree>
    <p:extLst>
      <p:ext uri="{BB962C8B-B14F-4D97-AF65-F5344CB8AC3E}">
        <p14:creationId xmlns:p14="http://schemas.microsoft.com/office/powerpoint/2010/main" val="340170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1"/>
          </p:nvPr>
        </p:nvPicPr>
        <p:blipFill rotWithShape="1">
          <a:blip r:embed="rId2"/>
          <a:srcRect l="24999" t="16470" r="26881" b="37143"/>
          <a:stretch/>
        </p:blipFill>
        <p:spPr>
          <a:xfrm>
            <a:off x="1663338" y="1184365"/>
            <a:ext cx="8917575" cy="4835465"/>
          </a:xfrm>
          <a:prstGeom prst="rect">
            <a:avLst/>
          </a:prstGeom>
        </p:spPr>
      </p:pic>
      <p:sp>
        <p:nvSpPr>
          <p:cNvPr id="4" name="Rectángulo redondeado 9"/>
          <p:cNvSpPr/>
          <p:nvPr/>
        </p:nvSpPr>
        <p:spPr>
          <a:xfrm>
            <a:off x="992777"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smtClean="0"/>
              <a:t>Se recibe el mensaje cifrado</a:t>
            </a:r>
            <a:endParaRPr lang="es-MX" sz="3600" b="1" dirty="0"/>
          </a:p>
        </p:txBody>
      </p:sp>
    </p:spTree>
    <p:extLst>
      <p:ext uri="{BB962C8B-B14F-4D97-AF65-F5344CB8AC3E}">
        <p14:creationId xmlns:p14="http://schemas.microsoft.com/office/powerpoint/2010/main" val="2034328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1"/>
          </p:nvPr>
        </p:nvPicPr>
        <p:blipFill rotWithShape="1">
          <a:blip r:embed="rId2"/>
          <a:srcRect l="26228" t="17647" r="27449" b="38824"/>
          <a:stretch/>
        </p:blipFill>
        <p:spPr>
          <a:xfrm>
            <a:off x="1271451" y="1297577"/>
            <a:ext cx="9638270" cy="5094514"/>
          </a:xfrm>
          <a:prstGeom prst="rect">
            <a:avLst/>
          </a:prstGeom>
        </p:spPr>
      </p:pic>
      <p:sp>
        <p:nvSpPr>
          <p:cNvPr id="4"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smtClean="0"/>
              <a:t>Se decodifica el mensaje y se lee.</a:t>
            </a:r>
            <a:endParaRPr lang="es-MX" sz="3600" b="1" dirty="0"/>
          </a:p>
        </p:txBody>
      </p:sp>
    </p:spTree>
    <p:extLst>
      <p:ext uri="{BB962C8B-B14F-4D97-AF65-F5344CB8AC3E}">
        <p14:creationId xmlns:p14="http://schemas.microsoft.com/office/powerpoint/2010/main" val="3138516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contenido 2"/>
          <p:cNvPicPr>
            <a:picLocks noGrp="1" noChangeAspect="1"/>
          </p:cNvPicPr>
          <p:nvPr>
            <p:ph idx="1"/>
          </p:nvPr>
        </p:nvPicPr>
        <p:blipFill rotWithShape="1">
          <a:blip r:embed="rId2"/>
          <a:srcRect l="24433" t="16975" r="26881" b="36975"/>
          <a:stretch/>
        </p:blipFill>
        <p:spPr>
          <a:xfrm>
            <a:off x="1576250" y="1506583"/>
            <a:ext cx="8986199" cy="4781006"/>
          </a:xfrm>
          <a:prstGeom prst="rect">
            <a:avLst/>
          </a:prstGeom>
        </p:spPr>
      </p:pic>
      <p:sp>
        <p:nvSpPr>
          <p:cNvPr id="5"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smtClean="0"/>
              <a:t>Se escribe un mensaje con la clave privada</a:t>
            </a:r>
            <a:endParaRPr lang="es-MX" sz="3600" b="1" dirty="0"/>
          </a:p>
        </p:txBody>
      </p:sp>
    </p:spTree>
    <p:extLst>
      <p:ext uri="{BB962C8B-B14F-4D97-AF65-F5344CB8AC3E}">
        <p14:creationId xmlns:p14="http://schemas.microsoft.com/office/powerpoint/2010/main" val="1931338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l="25755" t="16471" r="26219" b="38151"/>
          <a:stretch/>
        </p:blipFill>
        <p:spPr>
          <a:xfrm>
            <a:off x="1689464" y="1471748"/>
            <a:ext cx="9142840" cy="4859383"/>
          </a:xfrm>
          <a:prstGeom prst="rect">
            <a:avLst/>
          </a:prstGeom>
        </p:spPr>
      </p:pic>
      <p:sp>
        <p:nvSpPr>
          <p:cNvPr id="6" name="Rectángulo redondeado 9"/>
          <p:cNvSpPr/>
          <p:nvPr/>
        </p:nvSpPr>
        <p:spPr>
          <a:xfrm>
            <a:off x="348343" y="444136"/>
            <a:ext cx="11347268"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smtClean="0"/>
              <a:t>Se firma automáticamente por quien lo escribió </a:t>
            </a:r>
            <a:endParaRPr lang="es-MX" sz="3600" b="1" dirty="0"/>
          </a:p>
        </p:txBody>
      </p:sp>
    </p:spTree>
    <p:extLst>
      <p:ext uri="{BB962C8B-B14F-4D97-AF65-F5344CB8AC3E}">
        <p14:creationId xmlns:p14="http://schemas.microsoft.com/office/powerpoint/2010/main" val="53525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1"/>
          </p:nvPr>
        </p:nvPicPr>
        <p:blipFill rotWithShape="1">
          <a:blip r:embed="rId2"/>
          <a:srcRect l="24621" t="16807" r="26598" b="37479"/>
          <a:stretch/>
        </p:blipFill>
        <p:spPr>
          <a:xfrm>
            <a:off x="1323702" y="1497874"/>
            <a:ext cx="9416782" cy="4963886"/>
          </a:xfrm>
          <a:prstGeom prst="rect">
            <a:avLst/>
          </a:prstGeom>
        </p:spPr>
      </p:pic>
      <p:sp>
        <p:nvSpPr>
          <p:cNvPr id="4" name="Rectángulo redondeado 9"/>
          <p:cNvSpPr/>
          <p:nvPr/>
        </p:nvSpPr>
        <p:spPr>
          <a:xfrm>
            <a:off x="0" y="444136"/>
            <a:ext cx="12122331"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smtClean="0"/>
              <a:t>Se manda el mensaje y se ve quien lo escribió y mando</a:t>
            </a:r>
            <a:endParaRPr lang="es-MX" sz="3600" b="1" dirty="0"/>
          </a:p>
        </p:txBody>
      </p:sp>
    </p:spTree>
    <p:extLst>
      <p:ext uri="{BB962C8B-B14F-4D97-AF65-F5344CB8AC3E}">
        <p14:creationId xmlns:p14="http://schemas.microsoft.com/office/powerpoint/2010/main" val="225641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1"/>
          </p:nvPr>
        </p:nvPicPr>
        <p:blipFill rotWithShape="1">
          <a:blip r:embed="rId2"/>
          <a:srcRect l="25945" t="16975" r="25652" b="38824"/>
          <a:stretch/>
        </p:blipFill>
        <p:spPr>
          <a:xfrm>
            <a:off x="1567543" y="1593668"/>
            <a:ext cx="9121021" cy="4685211"/>
          </a:xfrm>
          <a:prstGeom prst="rect">
            <a:avLst/>
          </a:prstGeom>
        </p:spPr>
      </p:pic>
      <p:sp>
        <p:nvSpPr>
          <p:cNvPr id="4"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smtClean="0"/>
              <a:t>Se verifica que todo </a:t>
            </a:r>
            <a:r>
              <a:rPr lang="es-MX" sz="3600" b="1" dirty="0" err="1" smtClean="0"/>
              <a:t>salio</a:t>
            </a:r>
            <a:r>
              <a:rPr lang="es-MX" sz="3600" b="1" dirty="0" smtClean="0"/>
              <a:t> correctamente</a:t>
            </a:r>
            <a:endParaRPr lang="es-MX" sz="3600" b="1" dirty="0"/>
          </a:p>
        </p:txBody>
      </p:sp>
    </p:spTree>
    <p:extLst>
      <p:ext uri="{BB962C8B-B14F-4D97-AF65-F5344CB8AC3E}">
        <p14:creationId xmlns:p14="http://schemas.microsoft.com/office/powerpoint/2010/main" val="2075111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Como obtengo mis claves privadas y publicas</a:t>
            </a:r>
            <a:endParaRPr lang="es-MX" dirty="0"/>
          </a:p>
        </p:txBody>
      </p:sp>
      <p:sp>
        <p:nvSpPr>
          <p:cNvPr id="3" name="Marcador de contenido 2"/>
          <p:cNvSpPr>
            <a:spLocks noGrp="1"/>
          </p:cNvSpPr>
          <p:nvPr>
            <p:ph idx="1"/>
          </p:nvPr>
        </p:nvSpPr>
        <p:spPr/>
        <p:txBody>
          <a:bodyPr>
            <a:normAutofit/>
          </a:bodyPr>
          <a:lstStyle/>
          <a:p>
            <a:pPr algn="just"/>
            <a:r>
              <a:rPr lang="es-MX" sz="3200" dirty="0"/>
              <a:t>Para generar nuestro par de claves primero tenemos que checar una carpeta llamada .SSH si no existe entonces la creamos. En esta carpeta es donde se guardan las claves publicas y las claves privadas que </a:t>
            </a:r>
          </a:p>
        </p:txBody>
      </p:sp>
    </p:spTree>
    <p:extLst>
      <p:ext uri="{BB962C8B-B14F-4D97-AF65-F5344CB8AC3E}">
        <p14:creationId xmlns:p14="http://schemas.microsoft.com/office/powerpoint/2010/main" val="2026257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096064"/>
            <a:ext cx="10353761" cy="1326321"/>
          </a:xfrm>
        </p:spPr>
        <p:txBody>
          <a:bodyPr>
            <a:normAutofit/>
          </a:bodyPr>
          <a:lstStyle/>
          <a:p>
            <a:r>
              <a:rPr lang="es-MX" sz="5400" dirty="0"/>
              <a:t>Abrimos </a:t>
            </a:r>
            <a:r>
              <a:rPr lang="es-MX" sz="5400" dirty="0" err="1"/>
              <a:t>Git</a:t>
            </a:r>
            <a:r>
              <a:rPr lang="es-MX" sz="5400" dirty="0"/>
              <a:t> </a:t>
            </a:r>
            <a:r>
              <a:rPr lang="es-MX" sz="5400" dirty="0" err="1"/>
              <a:t>bash</a:t>
            </a:r>
            <a:r>
              <a:rPr lang="es-MX" sz="5400" dirty="0"/>
              <a:t> </a:t>
            </a:r>
          </a:p>
        </p:txBody>
      </p:sp>
    </p:spTree>
    <p:extLst>
      <p:ext uri="{BB962C8B-B14F-4D97-AF65-F5344CB8AC3E}">
        <p14:creationId xmlns:p14="http://schemas.microsoft.com/office/powerpoint/2010/main" val="72357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MX" sz="5400" dirty="0"/>
              <a:t>Curso de </a:t>
            </a:r>
            <a:r>
              <a:rPr lang="es-MX" sz="5400" dirty="0" err="1"/>
              <a:t>git</a:t>
            </a:r>
            <a:r>
              <a:rPr lang="es-MX" sz="5400" dirty="0"/>
              <a:t> y </a:t>
            </a:r>
            <a:r>
              <a:rPr lang="es-MX" sz="5400" dirty="0" err="1"/>
              <a:t>github</a:t>
            </a:r>
            <a:r>
              <a:rPr lang="es-MX" sz="5400" dirty="0"/>
              <a:t>.</a:t>
            </a:r>
            <a:br>
              <a:rPr lang="es-MX" sz="5400" dirty="0"/>
            </a:br>
            <a:r>
              <a:rPr lang="es-MX" sz="5400" dirty="0"/>
              <a:t>Creación de llaves publicas y privadas</a:t>
            </a:r>
          </a:p>
        </p:txBody>
      </p:sp>
    </p:spTree>
    <p:extLst>
      <p:ext uri="{BB962C8B-B14F-4D97-AF65-F5344CB8AC3E}">
        <p14:creationId xmlns:p14="http://schemas.microsoft.com/office/powerpoint/2010/main" val="1687559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just"/>
            <a:r>
              <a:rPr lang="es-MX" dirty="0"/>
              <a:t>Con el comando </a:t>
            </a:r>
            <a:r>
              <a:rPr lang="es-MX" cap="none" dirty="0"/>
              <a:t>cd</a:t>
            </a:r>
            <a:r>
              <a:rPr lang="es-MX" dirty="0"/>
              <a:t> Accedemos a la carpeta </a:t>
            </a:r>
            <a:r>
              <a:rPr lang="es-MX" cap="none" dirty="0"/>
              <a:t>.</a:t>
            </a:r>
            <a:r>
              <a:rPr lang="es-MX" cap="none" dirty="0" err="1"/>
              <a:t>ssh</a:t>
            </a:r>
            <a:endParaRPr lang="es-MX" dirty="0"/>
          </a:p>
        </p:txBody>
      </p:sp>
      <p:pic>
        <p:nvPicPr>
          <p:cNvPr id="4" name="Marcador de contenido 3"/>
          <p:cNvPicPr>
            <a:picLocks noGrp="1" noChangeAspect="1"/>
          </p:cNvPicPr>
          <p:nvPr>
            <p:ph idx="1"/>
          </p:nvPr>
        </p:nvPicPr>
        <p:blipFill rotWithShape="1">
          <a:blip r:embed="rId2"/>
          <a:srcRect l="50805" t="44431" r="21849" b="25337"/>
          <a:stretch/>
        </p:blipFill>
        <p:spPr>
          <a:xfrm>
            <a:off x="913795" y="2255519"/>
            <a:ext cx="10353761" cy="4245429"/>
          </a:xfrm>
          <a:prstGeom prst="rect">
            <a:avLst/>
          </a:prstGeom>
        </p:spPr>
      </p:pic>
    </p:spTree>
    <p:extLst>
      <p:ext uri="{BB962C8B-B14F-4D97-AF65-F5344CB8AC3E}">
        <p14:creationId xmlns:p14="http://schemas.microsoft.com/office/powerpoint/2010/main" val="1479584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just"/>
            <a:r>
              <a:rPr lang="es-MX" dirty="0"/>
              <a:t>El comando </a:t>
            </a:r>
            <a:r>
              <a:rPr lang="es-MX" cap="none" dirty="0" err="1"/>
              <a:t>ls</a:t>
            </a:r>
            <a:r>
              <a:rPr lang="es-MX" dirty="0"/>
              <a:t> ‘Lista’ nos muestra lo que contiene la carpeta ‘known_host’ almacena las claves privadas y publicas. Ahorita se encuentra vacío.</a:t>
            </a:r>
          </a:p>
        </p:txBody>
      </p:sp>
      <p:pic>
        <p:nvPicPr>
          <p:cNvPr id="4" name="Marcador de contenido 3"/>
          <p:cNvPicPr>
            <a:picLocks noGrp="1" noChangeAspect="1"/>
          </p:cNvPicPr>
          <p:nvPr>
            <p:ph idx="1"/>
          </p:nvPr>
        </p:nvPicPr>
        <p:blipFill rotWithShape="1">
          <a:blip r:embed="rId2"/>
          <a:srcRect l="54547" t="20674" r="15245" b="60410"/>
          <a:stretch/>
        </p:blipFill>
        <p:spPr>
          <a:xfrm>
            <a:off x="913795" y="2743201"/>
            <a:ext cx="10442182" cy="3509554"/>
          </a:xfrm>
          <a:prstGeom prst="rect">
            <a:avLst/>
          </a:prstGeom>
        </p:spPr>
      </p:pic>
    </p:spTree>
    <p:extLst>
      <p:ext uri="{BB962C8B-B14F-4D97-AF65-F5344CB8AC3E}">
        <p14:creationId xmlns:p14="http://schemas.microsoft.com/office/powerpoint/2010/main" val="315346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El comando </a:t>
            </a:r>
            <a:r>
              <a:rPr lang="es-MX" sz="3600" cap="none" dirty="0" err="1"/>
              <a:t>ssh-keygen</a:t>
            </a:r>
            <a:r>
              <a:rPr lang="es-MX" dirty="0"/>
              <a:t> es para generar un par de claves. Publica y privada.</a:t>
            </a:r>
          </a:p>
        </p:txBody>
      </p:sp>
      <p:pic>
        <p:nvPicPr>
          <p:cNvPr id="4" name="Marcador de contenido 3"/>
          <p:cNvPicPr>
            <a:picLocks noGrp="1" noChangeAspect="1"/>
          </p:cNvPicPr>
          <p:nvPr>
            <p:ph idx="1"/>
          </p:nvPr>
        </p:nvPicPr>
        <p:blipFill rotWithShape="1">
          <a:blip r:embed="rId2"/>
          <a:srcRect l="17598" t="34455" r="51637" b="36462"/>
          <a:stretch/>
        </p:blipFill>
        <p:spPr>
          <a:xfrm>
            <a:off x="1195143" y="1935921"/>
            <a:ext cx="8598568" cy="4572255"/>
          </a:xfrm>
          <a:prstGeom prst="rect">
            <a:avLst/>
          </a:prstGeom>
        </p:spPr>
      </p:pic>
      <p:sp>
        <p:nvSpPr>
          <p:cNvPr id="5" name="Flecha abajo 8"/>
          <p:cNvSpPr/>
          <p:nvPr/>
        </p:nvSpPr>
        <p:spPr>
          <a:xfrm rot="2598100">
            <a:off x="8739739" y="4330579"/>
            <a:ext cx="647078" cy="226386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7891975" y="2715065"/>
            <a:ext cx="3776981" cy="2305637"/>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Tecleen ‘</a:t>
            </a:r>
            <a:r>
              <a:rPr lang="es-MX" sz="3600" b="1" dirty="0" err="1"/>
              <a:t>Enter</a:t>
            </a:r>
            <a:r>
              <a:rPr lang="es-MX" sz="3600" b="1" dirty="0"/>
              <a:t>’ cuando salga esto</a:t>
            </a:r>
          </a:p>
        </p:txBody>
      </p:sp>
    </p:spTree>
    <p:extLst>
      <p:ext uri="{BB962C8B-B14F-4D97-AF65-F5344CB8AC3E}">
        <p14:creationId xmlns:p14="http://schemas.microsoft.com/office/powerpoint/2010/main" val="982351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9655" y="609600"/>
            <a:ext cx="10507901" cy="1326321"/>
          </a:xfrm>
        </p:spPr>
        <p:txBody>
          <a:bodyPr>
            <a:normAutofit fontScale="90000"/>
          </a:bodyPr>
          <a:lstStyle/>
          <a:p>
            <a:pPr algn="just"/>
            <a:r>
              <a:rPr lang="es-MX" dirty="0"/>
              <a:t>Escribe ahora una contraseña para generar sus claves y dan clic a ‘</a:t>
            </a:r>
            <a:r>
              <a:rPr lang="es-MX" dirty="0" err="1"/>
              <a:t>enter</a:t>
            </a:r>
            <a:r>
              <a:rPr lang="es-MX" dirty="0"/>
              <a:t>’. No te preocupes si no se ve lo que escribes, es normal.</a:t>
            </a:r>
          </a:p>
        </p:txBody>
      </p:sp>
      <p:pic>
        <p:nvPicPr>
          <p:cNvPr id="5" name="Marcador de contenido 4"/>
          <p:cNvPicPr>
            <a:picLocks noGrp="1" noChangeAspect="1"/>
          </p:cNvPicPr>
          <p:nvPr>
            <p:ph idx="1"/>
          </p:nvPr>
        </p:nvPicPr>
        <p:blipFill rotWithShape="1">
          <a:blip r:embed="rId2"/>
          <a:srcRect l="49482" t="30649" r="20166" b="41626"/>
          <a:stretch/>
        </p:blipFill>
        <p:spPr>
          <a:xfrm>
            <a:off x="913795" y="2517314"/>
            <a:ext cx="10353761" cy="3604812"/>
          </a:xfrm>
          <a:prstGeom prst="rect">
            <a:avLst/>
          </a:prstGeom>
        </p:spPr>
      </p:pic>
    </p:spTree>
    <p:extLst>
      <p:ext uri="{BB962C8B-B14F-4D97-AF65-F5344CB8AC3E}">
        <p14:creationId xmlns:p14="http://schemas.microsoft.com/office/powerpoint/2010/main" val="2977785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Vuelven a escribir la misma contraseña y dan clic  a ‘</a:t>
            </a:r>
            <a:r>
              <a:rPr lang="es-MX" dirty="0" err="1"/>
              <a:t>enter</a:t>
            </a:r>
            <a:r>
              <a:rPr lang="es-MX" dirty="0"/>
              <a:t>’</a:t>
            </a:r>
          </a:p>
        </p:txBody>
      </p:sp>
      <p:pic>
        <p:nvPicPr>
          <p:cNvPr id="4" name="Marcador de contenido 3"/>
          <p:cNvPicPr>
            <a:picLocks noGrp="1" noChangeAspect="1"/>
          </p:cNvPicPr>
          <p:nvPr>
            <p:ph idx="1"/>
          </p:nvPr>
        </p:nvPicPr>
        <p:blipFill rotWithShape="1">
          <a:blip r:embed="rId2"/>
          <a:srcRect l="49577" t="30584" r="20209" b="41581"/>
          <a:stretch/>
        </p:blipFill>
        <p:spPr>
          <a:xfrm>
            <a:off x="913794" y="2220686"/>
            <a:ext cx="10353761" cy="4362268"/>
          </a:xfrm>
          <a:prstGeom prst="rect">
            <a:avLst/>
          </a:prstGeom>
        </p:spPr>
      </p:pic>
    </p:spTree>
    <p:extLst>
      <p:ext uri="{BB962C8B-B14F-4D97-AF65-F5344CB8AC3E}">
        <p14:creationId xmlns:p14="http://schemas.microsoft.com/office/powerpoint/2010/main" val="587234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7051" y="609600"/>
            <a:ext cx="11573692" cy="1326321"/>
          </a:xfrm>
        </p:spPr>
        <p:txBody>
          <a:bodyPr>
            <a:normAutofit fontScale="90000"/>
          </a:bodyPr>
          <a:lstStyle/>
          <a:p>
            <a:pPr algn="just"/>
            <a:r>
              <a:rPr lang="es-MX" dirty="0"/>
              <a:t>Se generara una imagen de las llaves y esta varia y no le tomen mucha importancia a esto.</a:t>
            </a:r>
          </a:p>
        </p:txBody>
      </p:sp>
      <p:pic>
        <p:nvPicPr>
          <p:cNvPr id="4" name="Marcador de contenido 3"/>
          <p:cNvPicPr>
            <a:picLocks noGrp="1" noChangeAspect="1"/>
          </p:cNvPicPr>
          <p:nvPr>
            <p:ph idx="1"/>
          </p:nvPr>
        </p:nvPicPr>
        <p:blipFill rotWithShape="1">
          <a:blip r:embed="rId2"/>
          <a:srcRect l="24095" t="15464" r="39854" b="30299"/>
          <a:stretch/>
        </p:blipFill>
        <p:spPr>
          <a:xfrm>
            <a:off x="913795" y="2238104"/>
            <a:ext cx="10468308" cy="4328160"/>
          </a:xfrm>
          <a:prstGeom prst="rect">
            <a:avLst/>
          </a:prstGeom>
        </p:spPr>
      </p:pic>
    </p:spTree>
    <p:extLst>
      <p:ext uri="{BB962C8B-B14F-4D97-AF65-F5344CB8AC3E}">
        <p14:creationId xmlns:p14="http://schemas.microsoft.com/office/powerpoint/2010/main" val="1315509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4" y="478302"/>
            <a:ext cx="10353763" cy="1744393"/>
          </a:xfrm>
        </p:spPr>
        <p:txBody>
          <a:bodyPr>
            <a:normAutofit fontScale="90000"/>
          </a:bodyPr>
          <a:lstStyle/>
          <a:p>
            <a:r>
              <a:rPr lang="es-MX" dirty="0"/>
              <a:t>Escriben de nuevo </a:t>
            </a:r>
            <a:r>
              <a:rPr lang="es-MX" cap="none" dirty="0" err="1"/>
              <a:t>ls</a:t>
            </a:r>
            <a:r>
              <a:rPr lang="es-MX" dirty="0"/>
              <a:t> para ver el contenido de la carpeta </a:t>
            </a:r>
            <a:r>
              <a:rPr lang="es-MX" cap="none" dirty="0"/>
              <a:t>.</a:t>
            </a:r>
            <a:r>
              <a:rPr lang="es-MX" cap="none" dirty="0" err="1"/>
              <a:t>ssh</a:t>
            </a:r>
            <a:r>
              <a:rPr lang="es-MX" cap="none" dirty="0"/>
              <a:t> </a:t>
            </a:r>
            <a:r>
              <a:rPr lang="es-MX" dirty="0"/>
              <a:t>y veremos las dos claves que se generaron. </a:t>
            </a:r>
            <a:br>
              <a:rPr lang="es-MX" dirty="0"/>
            </a:br>
            <a:r>
              <a:rPr lang="es-MX" cap="none" dirty="0" err="1"/>
              <a:t>id_rsa</a:t>
            </a:r>
            <a:r>
              <a:rPr lang="es-MX" cap="none" dirty="0"/>
              <a:t> </a:t>
            </a:r>
            <a:r>
              <a:rPr lang="es-MX" dirty="0"/>
              <a:t>‘privada y </a:t>
            </a:r>
            <a:r>
              <a:rPr lang="es-MX" cap="none" dirty="0"/>
              <a:t>id_rsa.pub </a:t>
            </a:r>
            <a:r>
              <a:rPr lang="es-MX" dirty="0"/>
              <a:t>‘Publica’</a:t>
            </a:r>
          </a:p>
        </p:txBody>
      </p:sp>
      <p:pic>
        <p:nvPicPr>
          <p:cNvPr id="4" name="Marcador de contenido 3"/>
          <p:cNvPicPr>
            <a:picLocks noGrp="1" noChangeAspect="1"/>
          </p:cNvPicPr>
          <p:nvPr>
            <p:ph idx="1"/>
          </p:nvPr>
        </p:nvPicPr>
        <p:blipFill rotWithShape="1">
          <a:blip r:embed="rId2"/>
          <a:srcRect l="9802" t="16494" r="47576" b="35857"/>
          <a:stretch/>
        </p:blipFill>
        <p:spPr>
          <a:xfrm>
            <a:off x="913794" y="2539991"/>
            <a:ext cx="10353761" cy="3860810"/>
          </a:xfrm>
          <a:prstGeom prst="rect">
            <a:avLst/>
          </a:prstGeom>
        </p:spPr>
      </p:pic>
    </p:spTree>
    <p:extLst>
      <p:ext uri="{BB962C8B-B14F-4D97-AF65-F5344CB8AC3E}">
        <p14:creationId xmlns:p14="http://schemas.microsoft.com/office/powerpoint/2010/main" val="2752631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just"/>
            <a:r>
              <a:rPr lang="es-MX" dirty="0"/>
              <a:t>abrimos el archivo </a:t>
            </a:r>
            <a:r>
              <a:rPr lang="es-MX" cap="none" dirty="0"/>
              <a:t>id_rsa.pub</a:t>
            </a:r>
            <a:r>
              <a:rPr lang="es-MX" dirty="0"/>
              <a:t/>
            </a:r>
            <a:br>
              <a:rPr lang="es-MX" dirty="0"/>
            </a:br>
            <a:r>
              <a:rPr lang="es-MX" dirty="0"/>
              <a:t>Con el comando </a:t>
            </a:r>
            <a:r>
              <a:rPr lang="es-MX" cap="none" dirty="0" err="1"/>
              <a:t>cat</a:t>
            </a:r>
            <a:r>
              <a:rPr lang="es-MX" cap="none" dirty="0"/>
              <a:t> id_rsa.pub </a:t>
            </a:r>
            <a:r>
              <a:rPr lang="es-MX" dirty="0"/>
              <a:t>y se nos muestra el contenido publico. Copiamos debajo de la línea que insertamos.</a:t>
            </a:r>
          </a:p>
        </p:txBody>
      </p:sp>
      <p:pic>
        <p:nvPicPr>
          <p:cNvPr id="4" name="Marcador de contenido 3"/>
          <p:cNvPicPr>
            <a:picLocks noGrp="1" noChangeAspect="1"/>
          </p:cNvPicPr>
          <p:nvPr>
            <p:ph idx="1"/>
          </p:nvPr>
        </p:nvPicPr>
        <p:blipFill rotWithShape="1">
          <a:blip r:embed="rId2"/>
          <a:srcRect l="9805" t="16495" r="47626" b="37140"/>
          <a:stretch/>
        </p:blipFill>
        <p:spPr>
          <a:xfrm>
            <a:off x="913794" y="2471498"/>
            <a:ext cx="10353761" cy="3868342"/>
          </a:xfrm>
          <a:prstGeom prst="rect">
            <a:avLst/>
          </a:prstGeom>
        </p:spPr>
      </p:pic>
    </p:spTree>
    <p:extLst>
      <p:ext uri="{BB962C8B-B14F-4D97-AF65-F5344CB8AC3E}">
        <p14:creationId xmlns:p14="http://schemas.microsoft.com/office/powerpoint/2010/main" val="4264871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8852" y="583474"/>
            <a:ext cx="11563647" cy="1326321"/>
          </a:xfrm>
        </p:spPr>
        <p:txBody>
          <a:bodyPr>
            <a:normAutofit/>
          </a:bodyPr>
          <a:lstStyle/>
          <a:p>
            <a:pPr algn="just"/>
            <a:r>
              <a:rPr lang="es-MX" dirty="0"/>
              <a:t>Ahora nos dirigimos al internet donde En </a:t>
            </a:r>
            <a:r>
              <a:rPr lang="es-MX" dirty="0" err="1"/>
              <a:t>github</a:t>
            </a:r>
            <a:r>
              <a:rPr lang="es-MX" dirty="0"/>
              <a:t> web -&gt; </a:t>
            </a:r>
            <a:r>
              <a:rPr lang="es-MX" dirty="0" err="1"/>
              <a:t>Settings</a:t>
            </a:r>
            <a:r>
              <a:rPr lang="es-MX" dirty="0"/>
              <a:t> -&gt; </a:t>
            </a:r>
            <a:r>
              <a:rPr lang="es-MX" dirty="0" err="1"/>
              <a:t>ssh</a:t>
            </a:r>
            <a:r>
              <a:rPr lang="es-MX" dirty="0"/>
              <a:t> and </a:t>
            </a:r>
            <a:r>
              <a:rPr lang="es-MX" dirty="0" err="1"/>
              <a:t>GPg</a:t>
            </a:r>
            <a:r>
              <a:rPr lang="es-MX" dirty="0"/>
              <a:t> </a:t>
            </a:r>
            <a:r>
              <a:rPr lang="es-MX" dirty="0" err="1"/>
              <a:t>keys</a:t>
            </a:r>
            <a:r>
              <a:rPr lang="es-MX" dirty="0"/>
              <a:t>. </a:t>
            </a:r>
          </a:p>
        </p:txBody>
      </p:sp>
      <p:pic>
        <p:nvPicPr>
          <p:cNvPr id="4" name="Marcador de contenido 3"/>
          <p:cNvPicPr>
            <a:picLocks noGrp="1" noChangeAspect="1"/>
          </p:cNvPicPr>
          <p:nvPr>
            <p:ph idx="1"/>
          </p:nvPr>
        </p:nvPicPr>
        <p:blipFill rotWithShape="1">
          <a:blip r:embed="rId2"/>
          <a:srcRect l="23784" t="6529" r="22865" b="21993"/>
          <a:stretch/>
        </p:blipFill>
        <p:spPr>
          <a:xfrm>
            <a:off x="913796" y="2246812"/>
            <a:ext cx="10353760" cy="4362195"/>
          </a:xfrm>
          <a:prstGeom prst="rect">
            <a:avLst/>
          </a:prstGeom>
        </p:spPr>
      </p:pic>
    </p:spTree>
    <p:extLst>
      <p:ext uri="{BB962C8B-B14F-4D97-AF65-F5344CB8AC3E}">
        <p14:creationId xmlns:p14="http://schemas.microsoft.com/office/powerpoint/2010/main" val="273016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6721" y="365760"/>
            <a:ext cx="10840836" cy="1570161"/>
          </a:xfrm>
        </p:spPr>
        <p:txBody>
          <a:bodyPr>
            <a:normAutofit/>
          </a:bodyPr>
          <a:lstStyle/>
          <a:p>
            <a:pPr algn="just"/>
            <a:r>
              <a:rPr lang="es-MX" sz="2800" dirty="0"/>
              <a:t>Nosotros escribimos en el titulo algo significativo de la computadora que estamos usando. </a:t>
            </a:r>
            <a:r>
              <a:rPr lang="es-MX" sz="2800" dirty="0" err="1"/>
              <a:t>Ej</a:t>
            </a:r>
            <a:r>
              <a:rPr lang="es-MX" sz="2800" dirty="0"/>
              <a:t>: Laptop blanca </a:t>
            </a:r>
            <a:r>
              <a:rPr lang="es-MX" sz="2800" dirty="0" err="1"/>
              <a:t>Alienware</a:t>
            </a:r>
            <a:r>
              <a:rPr lang="es-MX" sz="2800" dirty="0"/>
              <a:t> </a:t>
            </a:r>
          </a:p>
        </p:txBody>
      </p:sp>
      <p:pic>
        <p:nvPicPr>
          <p:cNvPr id="5" name="Marcador de contenido 4"/>
          <p:cNvPicPr>
            <a:picLocks noGrp="1" noChangeAspect="1"/>
          </p:cNvPicPr>
          <p:nvPr>
            <p:ph idx="1"/>
          </p:nvPr>
        </p:nvPicPr>
        <p:blipFill rotWithShape="1">
          <a:blip r:embed="rId2"/>
          <a:srcRect l="24185" t="6402" r="23169" b="29525"/>
          <a:stretch/>
        </p:blipFill>
        <p:spPr>
          <a:xfrm>
            <a:off x="827314" y="2095499"/>
            <a:ext cx="10440243" cy="4444637"/>
          </a:xfrm>
          <a:prstGeom prst="rect">
            <a:avLst/>
          </a:prstGeom>
        </p:spPr>
      </p:pic>
    </p:spTree>
    <p:extLst>
      <p:ext uri="{BB962C8B-B14F-4D97-AF65-F5344CB8AC3E}">
        <p14:creationId xmlns:p14="http://schemas.microsoft.com/office/powerpoint/2010/main" val="1127301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MX" sz="6600" dirty="0"/>
              <a:t>Nota:</a:t>
            </a:r>
          </a:p>
        </p:txBody>
      </p:sp>
      <p:sp>
        <p:nvSpPr>
          <p:cNvPr id="3" name="Marcador de contenido 2"/>
          <p:cNvSpPr>
            <a:spLocks noGrp="1"/>
          </p:cNvSpPr>
          <p:nvPr>
            <p:ph idx="1"/>
          </p:nvPr>
        </p:nvSpPr>
        <p:spPr/>
        <p:txBody>
          <a:bodyPr>
            <a:normAutofit/>
          </a:bodyPr>
          <a:lstStyle/>
          <a:p>
            <a:pPr algn="just"/>
            <a:r>
              <a:rPr lang="es-MX" sz="4000" dirty="0"/>
              <a:t>Recuerden respetar las mayúsculas y minúsculas para que el programa GIT lo pueda reconocer.</a:t>
            </a:r>
          </a:p>
        </p:txBody>
      </p:sp>
    </p:spTree>
    <p:extLst>
      <p:ext uri="{BB962C8B-B14F-4D97-AF65-F5344CB8AC3E}">
        <p14:creationId xmlns:p14="http://schemas.microsoft.com/office/powerpoint/2010/main" val="312551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Copiamos desde </a:t>
            </a:r>
            <a:r>
              <a:rPr lang="es-MX" dirty="0" err="1"/>
              <a:t>ssh-rsa</a:t>
            </a:r>
            <a:r>
              <a:rPr lang="es-MX" dirty="0"/>
              <a:t> hasta el nombre de usuario de nuestra computadora</a:t>
            </a:r>
          </a:p>
        </p:txBody>
      </p:sp>
      <p:pic>
        <p:nvPicPr>
          <p:cNvPr id="7" name="Marcador de contenido 6"/>
          <p:cNvPicPr>
            <a:picLocks noGrp="1" noChangeAspect="1"/>
          </p:cNvPicPr>
          <p:nvPr>
            <p:ph idx="1"/>
          </p:nvPr>
        </p:nvPicPr>
        <p:blipFill rotWithShape="1">
          <a:blip r:embed="rId2"/>
          <a:srcRect l="20780" t="45096" r="20634" b="16259"/>
          <a:stretch/>
        </p:blipFill>
        <p:spPr>
          <a:xfrm>
            <a:off x="913794" y="2455818"/>
            <a:ext cx="10353761" cy="3841668"/>
          </a:xfrm>
          <a:prstGeom prst="rect">
            <a:avLst/>
          </a:prstGeom>
        </p:spPr>
      </p:pic>
    </p:spTree>
    <p:extLst>
      <p:ext uri="{BB962C8B-B14F-4D97-AF65-F5344CB8AC3E}">
        <p14:creationId xmlns:p14="http://schemas.microsoft.com/office/powerpoint/2010/main" val="2179999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Pegamos el código que habíamos copiado y aceptamos.</a:t>
            </a:r>
          </a:p>
        </p:txBody>
      </p:sp>
      <p:pic>
        <p:nvPicPr>
          <p:cNvPr id="4" name="Marcador de contenido 3"/>
          <p:cNvPicPr>
            <a:picLocks noGrp="1" noChangeAspect="1"/>
          </p:cNvPicPr>
          <p:nvPr>
            <p:ph idx="1"/>
          </p:nvPr>
        </p:nvPicPr>
        <p:blipFill rotWithShape="1">
          <a:blip r:embed="rId2"/>
          <a:srcRect l="23204" t="6186" r="23446" b="23024"/>
          <a:stretch/>
        </p:blipFill>
        <p:spPr>
          <a:xfrm>
            <a:off x="913795" y="1837509"/>
            <a:ext cx="10353761" cy="4635257"/>
          </a:xfrm>
          <a:prstGeom prst="rect">
            <a:avLst/>
          </a:prstGeom>
        </p:spPr>
      </p:pic>
      <p:sp>
        <p:nvSpPr>
          <p:cNvPr id="5" name="Flecha abajo 8"/>
          <p:cNvSpPr/>
          <p:nvPr/>
        </p:nvSpPr>
        <p:spPr>
          <a:xfrm rot="5400000">
            <a:off x="6746740" y="3103734"/>
            <a:ext cx="647078" cy="3833934"/>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004517" y="4543865"/>
            <a:ext cx="3141925" cy="92761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Aceptamos</a:t>
            </a:r>
          </a:p>
        </p:txBody>
      </p:sp>
    </p:spTree>
    <p:extLst>
      <p:ext uri="{BB962C8B-B14F-4D97-AF65-F5344CB8AC3E}">
        <p14:creationId xmlns:p14="http://schemas.microsoft.com/office/powerpoint/2010/main" val="2988255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Inmediatamente para poder aceptar ocupamos escribir nuestra contraseña</a:t>
            </a:r>
          </a:p>
        </p:txBody>
      </p:sp>
      <p:pic>
        <p:nvPicPr>
          <p:cNvPr id="4" name="Marcador de contenido 3"/>
          <p:cNvPicPr>
            <a:picLocks noGrp="1" noChangeAspect="1"/>
          </p:cNvPicPr>
          <p:nvPr>
            <p:ph idx="1"/>
          </p:nvPr>
        </p:nvPicPr>
        <p:blipFill rotWithShape="1">
          <a:blip r:embed="rId2"/>
          <a:srcRect l="40021" t="6529" r="40069" b="47423"/>
          <a:stretch/>
        </p:blipFill>
        <p:spPr>
          <a:xfrm>
            <a:off x="4412402" y="2229975"/>
            <a:ext cx="3356545" cy="4366767"/>
          </a:xfrm>
          <a:prstGeom prst="rect">
            <a:avLst/>
          </a:prstGeom>
        </p:spPr>
      </p:pic>
    </p:spTree>
    <p:extLst>
      <p:ext uri="{BB962C8B-B14F-4D97-AF65-F5344CB8AC3E}">
        <p14:creationId xmlns:p14="http://schemas.microsoft.com/office/powerpoint/2010/main" val="4279318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Listo hemos colocado nuestra llave publica a nuestro servidor de </a:t>
            </a:r>
            <a:r>
              <a:rPr lang="es-MX" dirty="0" err="1"/>
              <a:t>github</a:t>
            </a:r>
            <a:endParaRPr lang="es-MX" dirty="0"/>
          </a:p>
        </p:txBody>
      </p:sp>
      <p:pic>
        <p:nvPicPr>
          <p:cNvPr id="4" name="Marcador de contenido 3"/>
          <p:cNvPicPr>
            <a:picLocks noGrp="1" noChangeAspect="1"/>
          </p:cNvPicPr>
          <p:nvPr>
            <p:ph idx="1"/>
          </p:nvPr>
        </p:nvPicPr>
        <p:blipFill rotWithShape="1">
          <a:blip r:embed="rId2"/>
          <a:srcRect l="23925" t="6482" r="23208" b="29794"/>
          <a:stretch/>
        </p:blipFill>
        <p:spPr>
          <a:xfrm>
            <a:off x="913795" y="2198684"/>
            <a:ext cx="10353761" cy="4397322"/>
          </a:xfrm>
          <a:prstGeom prst="rect">
            <a:avLst/>
          </a:prstGeom>
        </p:spPr>
      </p:pic>
    </p:spTree>
    <p:extLst>
      <p:ext uri="{BB962C8B-B14F-4D97-AF65-F5344CB8AC3E}">
        <p14:creationId xmlns:p14="http://schemas.microsoft.com/office/powerpoint/2010/main" val="2011240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8674" y="623668"/>
            <a:ext cx="10943999" cy="1326321"/>
          </a:xfrm>
        </p:spPr>
        <p:txBody>
          <a:bodyPr>
            <a:normAutofit fontScale="90000"/>
          </a:bodyPr>
          <a:lstStyle/>
          <a:p>
            <a:r>
              <a:rPr lang="es-MX" dirty="0"/>
              <a:t>Ahora crearemos un agente para subir archivos sin que nos pida contraseña con </a:t>
            </a:r>
            <a:br>
              <a:rPr lang="es-MX" dirty="0"/>
            </a:br>
            <a:r>
              <a:rPr lang="es-MX" cap="none" dirty="0" err="1"/>
              <a:t>eval</a:t>
            </a:r>
            <a:r>
              <a:rPr lang="es-MX" cap="none" dirty="0"/>
              <a:t> $(</a:t>
            </a:r>
            <a:r>
              <a:rPr lang="es-MX" cap="none" dirty="0" err="1"/>
              <a:t>ssh-agent</a:t>
            </a:r>
            <a:r>
              <a:rPr lang="es-MX" cap="none" dirty="0"/>
              <a:t> -s)</a:t>
            </a:r>
            <a:endParaRPr lang="es-MX" dirty="0"/>
          </a:p>
        </p:txBody>
      </p:sp>
      <p:pic>
        <p:nvPicPr>
          <p:cNvPr id="5" name="Marcador de contenido 4"/>
          <p:cNvPicPr>
            <a:picLocks noGrp="1" noChangeAspect="1"/>
          </p:cNvPicPr>
          <p:nvPr>
            <p:ph idx="1"/>
          </p:nvPr>
        </p:nvPicPr>
        <p:blipFill rotWithShape="1">
          <a:blip r:embed="rId2"/>
          <a:srcRect l="32465" t="24398" r="24992" b="21994"/>
          <a:stretch/>
        </p:blipFill>
        <p:spPr>
          <a:xfrm>
            <a:off x="913794" y="2377440"/>
            <a:ext cx="10353761" cy="4097383"/>
          </a:xfrm>
          <a:prstGeom prst="rect">
            <a:avLst/>
          </a:prstGeom>
        </p:spPr>
      </p:pic>
    </p:spTree>
    <p:extLst>
      <p:ext uri="{BB962C8B-B14F-4D97-AF65-F5344CB8AC3E}">
        <p14:creationId xmlns:p14="http://schemas.microsoft.com/office/powerpoint/2010/main" val="697887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Le introducimos a nuestro agente nuestra llave privada </a:t>
            </a:r>
            <a:br>
              <a:rPr lang="es-MX" dirty="0"/>
            </a:br>
            <a:r>
              <a:rPr lang="es-MX" cap="none" dirty="0" err="1"/>
              <a:t>ssh-add</a:t>
            </a:r>
            <a:r>
              <a:rPr lang="es-MX" cap="none" dirty="0"/>
              <a:t> ~/.</a:t>
            </a:r>
            <a:r>
              <a:rPr lang="es-MX" cap="none" dirty="0" err="1"/>
              <a:t>ssh</a:t>
            </a:r>
            <a:r>
              <a:rPr lang="es-MX" cap="none" dirty="0"/>
              <a:t>/</a:t>
            </a:r>
            <a:r>
              <a:rPr lang="es-MX" cap="none" dirty="0" err="1"/>
              <a:t>id_rsa</a:t>
            </a:r>
            <a:endParaRPr lang="es-MX" dirty="0"/>
          </a:p>
        </p:txBody>
      </p:sp>
      <p:pic>
        <p:nvPicPr>
          <p:cNvPr id="4" name="Marcador de contenido 3"/>
          <p:cNvPicPr>
            <a:picLocks noGrp="1" noChangeAspect="1"/>
          </p:cNvPicPr>
          <p:nvPr>
            <p:ph idx="1"/>
          </p:nvPr>
        </p:nvPicPr>
        <p:blipFill rotWithShape="1">
          <a:blip r:embed="rId2"/>
          <a:srcRect l="32488" t="39174" r="24799" b="21625"/>
          <a:stretch/>
        </p:blipFill>
        <p:spPr>
          <a:xfrm>
            <a:off x="913794" y="2743200"/>
            <a:ext cx="10353761" cy="3757237"/>
          </a:xfrm>
          <a:prstGeom prst="rect">
            <a:avLst/>
          </a:prstGeom>
        </p:spPr>
      </p:pic>
    </p:spTree>
    <p:extLst>
      <p:ext uri="{BB962C8B-B14F-4D97-AF65-F5344CB8AC3E}">
        <p14:creationId xmlns:p14="http://schemas.microsoft.com/office/powerpoint/2010/main" val="890796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Nos pedirá inmediatamente nuestra contraseña y le damos clic ‘</a:t>
            </a:r>
            <a:r>
              <a:rPr lang="es-MX" dirty="0" err="1"/>
              <a:t>enter</a:t>
            </a:r>
            <a:r>
              <a:rPr lang="es-MX" dirty="0"/>
              <a:t>’</a:t>
            </a:r>
          </a:p>
        </p:txBody>
      </p:sp>
      <p:pic>
        <p:nvPicPr>
          <p:cNvPr id="4" name="Marcador de contenido 3"/>
          <p:cNvPicPr>
            <a:picLocks noGrp="1" noChangeAspect="1"/>
          </p:cNvPicPr>
          <p:nvPr>
            <p:ph idx="1"/>
          </p:nvPr>
        </p:nvPicPr>
        <p:blipFill rotWithShape="1">
          <a:blip r:embed="rId2"/>
          <a:srcRect l="32513" t="39374" r="24904" b="21992"/>
          <a:stretch/>
        </p:blipFill>
        <p:spPr>
          <a:xfrm>
            <a:off x="957943" y="2185850"/>
            <a:ext cx="10309613" cy="4257779"/>
          </a:xfrm>
          <a:prstGeom prst="rect">
            <a:avLst/>
          </a:prstGeom>
        </p:spPr>
      </p:pic>
    </p:spTree>
    <p:extLst>
      <p:ext uri="{BB962C8B-B14F-4D97-AF65-F5344CB8AC3E}">
        <p14:creationId xmlns:p14="http://schemas.microsoft.com/office/powerpoint/2010/main" val="3597137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Desde </a:t>
            </a:r>
            <a:r>
              <a:rPr lang="es-MX" dirty="0" err="1"/>
              <a:t>github</a:t>
            </a:r>
            <a:r>
              <a:rPr lang="es-MX" dirty="0"/>
              <a:t> creemos un repositorio de ejemplo para subir un archivo.</a:t>
            </a:r>
          </a:p>
        </p:txBody>
      </p:sp>
      <p:pic>
        <p:nvPicPr>
          <p:cNvPr id="4" name="Marcador de contenido 3"/>
          <p:cNvPicPr>
            <a:picLocks noGrp="1" noChangeAspect="1"/>
          </p:cNvPicPr>
          <p:nvPr>
            <p:ph idx="1"/>
          </p:nvPr>
        </p:nvPicPr>
        <p:blipFill rotWithShape="1">
          <a:blip r:embed="rId2"/>
          <a:srcRect l="23978" t="6529" r="24025" b="30241"/>
          <a:stretch/>
        </p:blipFill>
        <p:spPr>
          <a:xfrm>
            <a:off x="913795" y="2159727"/>
            <a:ext cx="10353761" cy="4371702"/>
          </a:xfrm>
          <a:prstGeom prst="rect">
            <a:avLst/>
          </a:prstGeom>
        </p:spPr>
      </p:pic>
      <p:sp>
        <p:nvSpPr>
          <p:cNvPr id="5" name="Flecha abajo 8"/>
          <p:cNvSpPr/>
          <p:nvPr/>
        </p:nvSpPr>
        <p:spPr>
          <a:xfrm rot="5400000">
            <a:off x="5493638" y="4562598"/>
            <a:ext cx="514583" cy="3616220"/>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7254240" y="5853687"/>
            <a:ext cx="2681710" cy="90154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aquí</a:t>
            </a:r>
          </a:p>
        </p:txBody>
      </p:sp>
    </p:spTree>
    <p:extLst>
      <p:ext uri="{BB962C8B-B14F-4D97-AF65-F5344CB8AC3E}">
        <p14:creationId xmlns:p14="http://schemas.microsoft.com/office/powerpoint/2010/main" val="3562186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Así es como nos aparece nuestro repositorio de ejemplo</a:t>
            </a:r>
          </a:p>
        </p:txBody>
      </p:sp>
      <p:pic>
        <p:nvPicPr>
          <p:cNvPr id="5" name="Marcador de contenido 4"/>
          <p:cNvPicPr>
            <a:picLocks noGrp="1" noChangeAspect="1"/>
          </p:cNvPicPr>
          <p:nvPr>
            <p:ph idx="1"/>
          </p:nvPr>
        </p:nvPicPr>
        <p:blipFill rotWithShape="1">
          <a:blip r:embed="rId2"/>
          <a:srcRect l="24247" t="6470" r="23151" b="34728"/>
          <a:stretch/>
        </p:blipFill>
        <p:spPr>
          <a:xfrm>
            <a:off x="913796" y="2133600"/>
            <a:ext cx="10353760" cy="4232366"/>
          </a:xfrm>
          <a:prstGeom prst="rect">
            <a:avLst/>
          </a:prstGeom>
        </p:spPr>
      </p:pic>
      <p:sp>
        <p:nvSpPr>
          <p:cNvPr id="8" name="Flecha abajo 8"/>
          <p:cNvSpPr/>
          <p:nvPr/>
        </p:nvSpPr>
        <p:spPr>
          <a:xfrm rot="14871079">
            <a:off x="8498096" y="3683032"/>
            <a:ext cx="514583" cy="197900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9" name="Rectángulo redondeado 9"/>
          <p:cNvSpPr/>
          <p:nvPr/>
        </p:nvSpPr>
        <p:spPr>
          <a:xfrm>
            <a:off x="6322423" y="4630520"/>
            <a:ext cx="2681710" cy="90154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aquí</a:t>
            </a:r>
          </a:p>
        </p:txBody>
      </p:sp>
    </p:spTree>
    <p:extLst>
      <p:ext uri="{BB962C8B-B14F-4D97-AF65-F5344CB8AC3E}">
        <p14:creationId xmlns:p14="http://schemas.microsoft.com/office/powerpoint/2010/main" val="1219181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Nos aparecen dos links uno https y uno </a:t>
            </a:r>
            <a:r>
              <a:rPr lang="es-MX" dirty="0" err="1"/>
              <a:t>ssh</a:t>
            </a:r>
            <a:r>
              <a:rPr lang="es-MX" dirty="0"/>
              <a:t>. </a:t>
            </a:r>
          </a:p>
        </p:txBody>
      </p:sp>
      <p:pic>
        <p:nvPicPr>
          <p:cNvPr id="5" name="Marcador de contenido 4"/>
          <p:cNvPicPr>
            <a:picLocks noGrp="1" noChangeAspect="1"/>
          </p:cNvPicPr>
          <p:nvPr>
            <p:ph idx="1"/>
          </p:nvPr>
        </p:nvPicPr>
        <p:blipFill rotWithShape="1">
          <a:blip r:embed="rId2"/>
          <a:srcRect l="23977" t="6873" r="22672" b="38144"/>
          <a:stretch/>
        </p:blipFill>
        <p:spPr>
          <a:xfrm>
            <a:off x="913794" y="2326344"/>
            <a:ext cx="10353761" cy="3858556"/>
          </a:xfrm>
          <a:prstGeom prst="rect">
            <a:avLst/>
          </a:prstGeom>
        </p:spPr>
      </p:pic>
      <p:sp>
        <p:nvSpPr>
          <p:cNvPr id="6" name="Flecha abajo 8"/>
          <p:cNvSpPr/>
          <p:nvPr/>
        </p:nvSpPr>
        <p:spPr>
          <a:xfrm rot="13256399">
            <a:off x="9946784" y="4576550"/>
            <a:ext cx="272891" cy="82439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6975565" y="5181600"/>
            <a:ext cx="3856561" cy="106853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aquí para hacerlo </a:t>
            </a:r>
            <a:r>
              <a:rPr lang="es-MX" sz="3600" b="1" dirty="0" err="1"/>
              <a:t>ssh</a:t>
            </a:r>
            <a:endParaRPr lang="es-MX" sz="3600" b="1" dirty="0"/>
          </a:p>
        </p:txBody>
      </p:sp>
    </p:spTree>
    <p:extLst>
      <p:ext uri="{BB962C8B-B14F-4D97-AF65-F5344CB8AC3E}">
        <p14:creationId xmlns:p14="http://schemas.microsoft.com/office/powerpoint/2010/main" val="844349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Public</a:t>
            </a:r>
            <a:r>
              <a:rPr lang="es-MX" dirty="0"/>
              <a:t> </a:t>
            </a:r>
            <a:r>
              <a:rPr lang="es-MX" dirty="0" err="1"/>
              <a:t>keys</a:t>
            </a:r>
            <a:r>
              <a:rPr lang="es-MX" dirty="0"/>
              <a:t> </a:t>
            </a:r>
            <a:r>
              <a:rPr lang="es-MX" dirty="0" err="1"/>
              <a:t>authentificacion</a:t>
            </a:r>
            <a:r>
              <a:rPr lang="es-MX" dirty="0"/>
              <a:t> </a:t>
            </a:r>
          </a:p>
        </p:txBody>
      </p:sp>
      <p:sp>
        <p:nvSpPr>
          <p:cNvPr id="3" name="Marcador de contenido 2"/>
          <p:cNvSpPr>
            <a:spLocks noGrp="1"/>
          </p:cNvSpPr>
          <p:nvPr>
            <p:ph idx="1"/>
          </p:nvPr>
        </p:nvSpPr>
        <p:spPr/>
        <p:txBody>
          <a:bodyPr/>
          <a:lstStyle/>
          <a:p>
            <a:r>
              <a:rPr lang="es-MX" dirty="0"/>
              <a:t>Clave SSH con GIT</a:t>
            </a:r>
          </a:p>
          <a:p>
            <a:r>
              <a:rPr lang="es-MX" dirty="0"/>
              <a:t>Como subir </a:t>
            </a:r>
            <a:r>
              <a:rPr lang="es-MX" dirty="0" err="1"/>
              <a:t>push</a:t>
            </a:r>
            <a:r>
              <a:rPr lang="es-MX" dirty="0"/>
              <a:t> a </a:t>
            </a:r>
            <a:r>
              <a:rPr lang="es-MX" dirty="0" err="1"/>
              <a:t>git</a:t>
            </a:r>
            <a:r>
              <a:rPr lang="es-MX" dirty="0"/>
              <a:t> </a:t>
            </a:r>
            <a:r>
              <a:rPr lang="es-MX" dirty="0" err="1" smtClean="0"/>
              <a:t>bash</a:t>
            </a:r>
            <a:r>
              <a:rPr lang="es-MX" dirty="0" smtClean="0"/>
              <a:t> cuando </a:t>
            </a:r>
            <a:r>
              <a:rPr lang="es-MX" dirty="0"/>
              <a:t>en ningún momento el ordenador te pregunte la </a:t>
            </a:r>
            <a:r>
              <a:rPr lang="es-MX" dirty="0" smtClean="0"/>
              <a:t>contraseña.</a:t>
            </a:r>
            <a:endParaRPr lang="es-MX" dirty="0"/>
          </a:p>
          <a:p>
            <a:r>
              <a:rPr lang="es-MX" dirty="0"/>
              <a:t>Hacer </a:t>
            </a:r>
            <a:r>
              <a:rPr lang="es-MX" dirty="0" err="1"/>
              <a:t>push</a:t>
            </a:r>
            <a:r>
              <a:rPr lang="es-MX" dirty="0"/>
              <a:t> o </a:t>
            </a:r>
            <a:r>
              <a:rPr lang="es-MX" dirty="0" err="1" smtClean="0"/>
              <a:t>pull</a:t>
            </a:r>
            <a:r>
              <a:rPr lang="es-MX" dirty="0" smtClean="0"/>
              <a:t> </a:t>
            </a:r>
            <a:r>
              <a:rPr lang="es-MX" dirty="0"/>
              <a:t>a </a:t>
            </a:r>
            <a:r>
              <a:rPr lang="es-MX" dirty="0" smtClean="0"/>
              <a:t>repositorios </a:t>
            </a:r>
            <a:r>
              <a:rPr lang="es-MX" dirty="0"/>
              <a:t>privados o públicos sin que te pregunte la contraseñas.</a:t>
            </a:r>
          </a:p>
          <a:p>
            <a:r>
              <a:rPr lang="es-MX" dirty="0"/>
              <a:t>Sistema </a:t>
            </a:r>
            <a:r>
              <a:rPr lang="es-MX" dirty="0" smtClean="0"/>
              <a:t>más </a:t>
            </a:r>
            <a:r>
              <a:rPr lang="es-MX" dirty="0"/>
              <a:t>seguro y fiable, esto es autentificación por medio de clave pública y clave </a:t>
            </a:r>
            <a:r>
              <a:rPr lang="es-MX" dirty="0" smtClean="0"/>
              <a:t>privada.</a:t>
            </a:r>
            <a:endParaRPr lang="es-MX" dirty="0"/>
          </a:p>
        </p:txBody>
      </p:sp>
    </p:spTree>
    <p:extLst>
      <p:ext uri="{BB962C8B-B14F-4D97-AF65-F5344CB8AC3E}">
        <p14:creationId xmlns:p14="http://schemas.microsoft.com/office/powerpoint/2010/main" val="2489090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rotWithShape="1">
          <a:blip r:embed="rId2"/>
          <a:srcRect l="22817" t="6649" r="22866" b="37801"/>
          <a:stretch/>
        </p:blipFill>
        <p:spPr>
          <a:xfrm>
            <a:off x="913796" y="2325189"/>
            <a:ext cx="10353760" cy="4269014"/>
          </a:xfrm>
          <a:prstGeom prst="rect">
            <a:avLst/>
          </a:prstGeom>
        </p:spPr>
      </p:pic>
      <p:sp>
        <p:nvSpPr>
          <p:cNvPr id="5" name="Flecha abajo 8"/>
          <p:cNvSpPr/>
          <p:nvPr/>
        </p:nvSpPr>
        <p:spPr>
          <a:xfrm rot="13256399">
            <a:off x="9868408" y="4820390"/>
            <a:ext cx="272891" cy="82439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6897189" y="5425440"/>
            <a:ext cx="3856561" cy="106853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aquí para hacerlo Https</a:t>
            </a:r>
          </a:p>
        </p:txBody>
      </p:sp>
    </p:spTree>
    <p:extLst>
      <p:ext uri="{BB962C8B-B14F-4D97-AF65-F5344CB8AC3E}">
        <p14:creationId xmlns:p14="http://schemas.microsoft.com/office/powerpoint/2010/main" val="2628852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108764"/>
            <a:ext cx="10353761" cy="1326321"/>
          </a:xfrm>
        </p:spPr>
        <p:txBody>
          <a:bodyPr>
            <a:normAutofit fontScale="90000"/>
          </a:bodyPr>
          <a:lstStyle/>
          <a:p>
            <a:r>
              <a:rPr lang="es-MX" dirty="0"/>
              <a:t>Descarguemos el repositorio a nuestra computadora</a:t>
            </a:r>
            <a:br>
              <a:rPr lang="es-MX" dirty="0"/>
            </a:br>
            <a:endParaRPr lang="es-MX" dirty="0"/>
          </a:p>
        </p:txBody>
      </p:sp>
    </p:spTree>
    <p:extLst>
      <p:ext uri="{BB962C8B-B14F-4D97-AF65-F5344CB8AC3E}">
        <p14:creationId xmlns:p14="http://schemas.microsoft.com/office/powerpoint/2010/main" val="3693369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Nos salimos de la carpeta </a:t>
            </a:r>
            <a:r>
              <a:rPr lang="es-MX" cap="none" dirty="0" err="1"/>
              <a:t>ssh</a:t>
            </a:r>
            <a:r>
              <a:rPr lang="es-MX" dirty="0"/>
              <a:t> usando </a:t>
            </a:r>
            <a:r>
              <a:rPr lang="es-MX" cap="none" dirty="0"/>
              <a:t>cd</a:t>
            </a:r>
            <a:endParaRPr lang="es-MX" dirty="0"/>
          </a:p>
        </p:txBody>
      </p:sp>
      <p:pic>
        <p:nvPicPr>
          <p:cNvPr id="4" name="Marcador de contenido 3"/>
          <p:cNvPicPr>
            <a:picLocks noGrp="1" noChangeAspect="1"/>
          </p:cNvPicPr>
          <p:nvPr>
            <p:ph idx="1"/>
          </p:nvPr>
        </p:nvPicPr>
        <p:blipFill rotWithShape="1">
          <a:blip r:embed="rId2"/>
          <a:srcRect l="32482" t="39519" r="24992" b="21993"/>
          <a:stretch/>
        </p:blipFill>
        <p:spPr>
          <a:xfrm>
            <a:off x="913794" y="2172458"/>
            <a:ext cx="10353761" cy="4448233"/>
          </a:xfrm>
          <a:prstGeom prst="rect">
            <a:avLst/>
          </a:prstGeom>
        </p:spPr>
      </p:pic>
    </p:spTree>
    <p:extLst>
      <p:ext uri="{BB962C8B-B14F-4D97-AF65-F5344CB8AC3E}">
        <p14:creationId xmlns:p14="http://schemas.microsoft.com/office/powerpoint/2010/main" val="3192075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7963" y="609600"/>
            <a:ext cx="10859593" cy="1326321"/>
          </a:xfrm>
        </p:spPr>
        <p:txBody>
          <a:bodyPr>
            <a:normAutofit fontScale="90000"/>
          </a:bodyPr>
          <a:lstStyle/>
          <a:p>
            <a:pPr algn="just"/>
            <a:r>
              <a:rPr lang="es-MX" dirty="0"/>
              <a:t>Nos vamos a la carpeta donde guardamos nuestros repositorios. En mi caso es una carpeta llamada así repositorio.</a:t>
            </a:r>
          </a:p>
        </p:txBody>
      </p:sp>
      <p:pic>
        <p:nvPicPr>
          <p:cNvPr id="4" name="Marcador de contenido 3"/>
          <p:cNvPicPr>
            <a:picLocks noGrp="1" noChangeAspect="1"/>
          </p:cNvPicPr>
          <p:nvPr>
            <p:ph idx="1"/>
          </p:nvPr>
        </p:nvPicPr>
        <p:blipFill rotWithShape="1">
          <a:blip r:embed="rId2"/>
          <a:srcRect l="33927" t="41237" r="17454" b="25086"/>
          <a:stretch/>
        </p:blipFill>
        <p:spPr>
          <a:xfrm>
            <a:off x="913795" y="2330269"/>
            <a:ext cx="10353761" cy="3739605"/>
          </a:xfrm>
          <a:prstGeom prst="rect">
            <a:avLst/>
          </a:prstGeom>
        </p:spPr>
      </p:pic>
    </p:spTree>
    <p:extLst>
      <p:ext uri="{BB962C8B-B14F-4D97-AF65-F5344CB8AC3E}">
        <p14:creationId xmlns:p14="http://schemas.microsoft.com/office/powerpoint/2010/main" val="3861576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rotWithShape="1">
          <a:blip r:embed="rId2"/>
          <a:srcRect l="23526" t="6185" r="23123" b="29438"/>
          <a:stretch/>
        </p:blipFill>
        <p:spPr>
          <a:xfrm>
            <a:off x="1371601" y="715434"/>
            <a:ext cx="9152466" cy="5269721"/>
          </a:xfrm>
          <a:prstGeom prst="rect">
            <a:avLst/>
          </a:prstGeom>
        </p:spPr>
      </p:pic>
      <p:sp>
        <p:nvSpPr>
          <p:cNvPr id="5" name="Flecha abajo 8"/>
          <p:cNvSpPr/>
          <p:nvPr/>
        </p:nvSpPr>
        <p:spPr>
          <a:xfrm rot="13256399">
            <a:off x="9141619" y="3958839"/>
            <a:ext cx="446750" cy="82439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6104709" y="4423954"/>
            <a:ext cx="3856561" cy="106853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Copiamos con clic derecho</a:t>
            </a:r>
          </a:p>
        </p:txBody>
      </p:sp>
    </p:spTree>
    <p:extLst>
      <p:ext uri="{BB962C8B-B14F-4D97-AF65-F5344CB8AC3E}">
        <p14:creationId xmlns:p14="http://schemas.microsoft.com/office/powerpoint/2010/main" val="4008195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2880" y="609600"/>
            <a:ext cx="11739153" cy="1326321"/>
          </a:xfrm>
        </p:spPr>
        <p:txBody>
          <a:bodyPr>
            <a:normAutofit fontScale="90000"/>
          </a:bodyPr>
          <a:lstStyle/>
          <a:p>
            <a:r>
              <a:rPr lang="es-MX" dirty="0"/>
              <a:t>Descargamos el contenido del repositorio ejemplo con </a:t>
            </a:r>
            <a:r>
              <a:rPr lang="es-MX" cap="none" dirty="0" err="1"/>
              <a:t>git</a:t>
            </a:r>
            <a:r>
              <a:rPr lang="es-MX" cap="none" dirty="0"/>
              <a:t> clone +</a:t>
            </a:r>
            <a:r>
              <a:rPr lang="es-MX" cap="none" dirty="0" err="1"/>
              <a:t>link_del_repositorio</a:t>
            </a:r>
            <a:r>
              <a:rPr lang="es-MX" cap="none" dirty="0"/>
              <a:t> </a:t>
            </a:r>
            <a:r>
              <a:rPr lang="es-MX" dirty="0"/>
              <a:t/>
            </a:r>
            <a:br>
              <a:rPr lang="es-MX" dirty="0"/>
            </a:br>
            <a:r>
              <a:rPr lang="es-MX" dirty="0"/>
              <a:t>Miren el ejemplo. Pegan con clic derecho.</a:t>
            </a:r>
          </a:p>
        </p:txBody>
      </p:sp>
      <p:pic>
        <p:nvPicPr>
          <p:cNvPr id="4" name="Marcador de contenido 3"/>
          <p:cNvPicPr>
            <a:picLocks noGrp="1" noChangeAspect="1"/>
          </p:cNvPicPr>
          <p:nvPr>
            <p:ph idx="1"/>
          </p:nvPr>
        </p:nvPicPr>
        <p:blipFill rotWithShape="1">
          <a:blip r:embed="rId2"/>
          <a:srcRect l="33899" t="41352" r="17583" b="24742"/>
          <a:stretch/>
        </p:blipFill>
        <p:spPr>
          <a:xfrm>
            <a:off x="913795" y="2286078"/>
            <a:ext cx="10353761" cy="3601279"/>
          </a:xfrm>
          <a:prstGeom prst="rect">
            <a:avLst/>
          </a:prstGeom>
        </p:spPr>
      </p:pic>
    </p:spTree>
    <p:extLst>
      <p:ext uri="{BB962C8B-B14F-4D97-AF65-F5344CB8AC3E}">
        <p14:creationId xmlns:p14="http://schemas.microsoft.com/office/powerpoint/2010/main" val="2934209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Una vez presionado ‘</a:t>
            </a:r>
            <a:r>
              <a:rPr lang="es-MX" dirty="0" err="1"/>
              <a:t>enter</a:t>
            </a:r>
            <a:r>
              <a:rPr lang="es-MX" dirty="0"/>
              <a:t>’ nos dirá que se ha completado de descargar</a:t>
            </a:r>
          </a:p>
        </p:txBody>
      </p:sp>
      <p:pic>
        <p:nvPicPr>
          <p:cNvPr id="4" name="Marcador de contenido 3"/>
          <p:cNvPicPr>
            <a:picLocks noGrp="1" noChangeAspect="1"/>
          </p:cNvPicPr>
          <p:nvPr>
            <p:ph idx="1"/>
          </p:nvPr>
        </p:nvPicPr>
        <p:blipFill rotWithShape="1">
          <a:blip r:embed="rId2"/>
          <a:srcRect l="33964" t="41352" r="17582" b="24856"/>
          <a:stretch/>
        </p:blipFill>
        <p:spPr>
          <a:xfrm>
            <a:off x="913795" y="2305593"/>
            <a:ext cx="10353761" cy="3653368"/>
          </a:xfrm>
          <a:prstGeom prst="rect">
            <a:avLst/>
          </a:prstGeom>
        </p:spPr>
      </p:pic>
    </p:spTree>
    <p:extLst>
      <p:ext uri="{BB962C8B-B14F-4D97-AF65-F5344CB8AC3E}">
        <p14:creationId xmlns:p14="http://schemas.microsoft.com/office/powerpoint/2010/main" val="1124862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Accedemos a la dirección de la carpeta con </a:t>
            </a:r>
            <a:r>
              <a:rPr lang="es-MX" cap="none" dirty="0"/>
              <a:t>cd </a:t>
            </a:r>
            <a:r>
              <a:rPr lang="es-MX" cap="none" dirty="0" err="1"/>
              <a:t>nombre_de_nuestro_repositorio</a:t>
            </a:r>
            <a:r>
              <a:rPr lang="es-MX" cap="none" dirty="0"/>
              <a:t> que en este caso es ejemplo.</a:t>
            </a:r>
            <a:endParaRPr lang="es-MX" dirty="0"/>
          </a:p>
        </p:txBody>
      </p:sp>
      <p:pic>
        <p:nvPicPr>
          <p:cNvPr id="4" name="Marcador de contenido 3"/>
          <p:cNvPicPr>
            <a:picLocks noGrp="1" noChangeAspect="1"/>
          </p:cNvPicPr>
          <p:nvPr>
            <p:ph idx="1"/>
          </p:nvPr>
        </p:nvPicPr>
        <p:blipFill rotWithShape="1">
          <a:blip r:embed="rId2"/>
          <a:srcRect l="26564" t="60408" r="20674" b="16003"/>
          <a:stretch/>
        </p:blipFill>
        <p:spPr>
          <a:xfrm>
            <a:off x="913795" y="2821576"/>
            <a:ext cx="10353761" cy="3178629"/>
          </a:xfrm>
          <a:prstGeom prst="rect">
            <a:avLst/>
          </a:prstGeom>
        </p:spPr>
      </p:pic>
    </p:spTree>
    <p:extLst>
      <p:ext uri="{BB962C8B-B14F-4D97-AF65-F5344CB8AC3E}">
        <p14:creationId xmlns:p14="http://schemas.microsoft.com/office/powerpoint/2010/main" val="1596378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5998" y="1946030"/>
            <a:ext cx="10353761" cy="1326321"/>
          </a:xfrm>
        </p:spPr>
        <p:txBody>
          <a:bodyPr>
            <a:normAutofit fontScale="90000"/>
          </a:bodyPr>
          <a:lstStyle/>
          <a:p>
            <a:r>
              <a:rPr lang="es-MX" dirty="0"/>
              <a:t>Creamos un archivo </a:t>
            </a:r>
            <a:r>
              <a:rPr lang="es-MX" dirty="0" err="1"/>
              <a:t>txt</a:t>
            </a:r>
            <a:r>
              <a:rPr lang="es-MX" dirty="0"/>
              <a:t> con el nombre holamundo.txt y lo dejamos en nuestra carpeta local ejemplo.</a:t>
            </a:r>
          </a:p>
        </p:txBody>
      </p:sp>
    </p:spTree>
    <p:extLst>
      <p:ext uri="{BB962C8B-B14F-4D97-AF65-F5344CB8AC3E}">
        <p14:creationId xmlns:p14="http://schemas.microsoft.com/office/powerpoint/2010/main" val="1978719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C:\Usuarios\nombre_del_equipo\repositorio\Ejemplo </a:t>
            </a:r>
            <a:br>
              <a:rPr lang="es-MX" dirty="0"/>
            </a:br>
            <a:r>
              <a:rPr lang="es-MX" dirty="0"/>
              <a:t>aquí lo guardamos</a:t>
            </a:r>
          </a:p>
        </p:txBody>
      </p:sp>
      <p:pic>
        <p:nvPicPr>
          <p:cNvPr id="4" name="Marcador de contenido 3"/>
          <p:cNvPicPr>
            <a:picLocks noGrp="1" noChangeAspect="1"/>
          </p:cNvPicPr>
          <p:nvPr>
            <p:ph idx="1"/>
          </p:nvPr>
        </p:nvPicPr>
        <p:blipFill rotWithShape="1">
          <a:blip r:embed="rId2"/>
          <a:srcRect l="36156" t="48159" r="34613" b="22386"/>
          <a:stretch/>
        </p:blipFill>
        <p:spPr>
          <a:xfrm>
            <a:off x="913796" y="2175072"/>
            <a:ext cx="10353760" cy="4525141"/>
          </a:xfrm>
          <a:prstGeom prst="rect">
            <a:avLst/>
          </a:prstGeom>
        </p:spPr>
      </p:pic>
    </p:spTree>
    <p:extLst>
      <p:ext uri="{BB962C8B-B14F-4D97-AF65-F5344CB8AC3E}">
        <p14:creationId xmlns:p14="http://schemas.microsoft.com/office/powerpoint/2010/main" val="345851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Esto se logra al utilizar </a:t>
            </a:r>
            <a:r>
              <a:rPr lang="es-MX" dirty="0" err="1"/>
              <a:t>ssh</a:t>
            </a:r>
            <a:r>
              <a:rPr lang="es-MX" dirty="0"/>
              <a:t> al trabajar con </a:t>
            </a:r>
            <a:r>
              <a:rPr lang="es-MX" dirty="0" err="1"/>
              <a:t>git</a:t>
            </a:r>
            <a:r>
              <a:rPr lang="es-MX" dirty="0"/>
              <a:t>. </a:t>
            </a:r>
            <a:br>
              <a:rPr lang="es-MX" dirty="0"/>
            </a:br>
            <a:r>
              <a:rPr lang="es-MX" dirty="0"/>
              <a:t/>
            </a:r>
            <a:br>
              <a:rPr lang="es-MX" dirty="0"/>
            </a:br>
            <a:endParaRPr lang="es-MX" dirty="0"/>
          </a:p>
        </p:txBody>
      </p:sp>
      <p:sp>
        <p:nvSpPr>
          <p:cNvPr id="3" name="Marcador de contenido 2"/>
          <p:cNvSpPr>
            <a:spLocks noGrp="1"/>
          </p:cNvSpPr>
          <p:nvPr>
            <p:ph idx="1"/>
          </p:nvPr>
        </p:nvSpPr>
        <p:spPr/>
        <p:txBody>
          <a:bodyPr>
            <a:normAutofit fontScale="92500" lnSpcReduction="20000"/>
          </a:bodyPr>
          <a:lstStyle/>
          <a:p>
            <a:r>
              <a:rPr lang="es-MX" sz="2800" dirty="0"/>
              <a:t>Es un tipo de criptografía que utilizamos una función matemática potente para  generar un par de claves :</a:t>
            </a:r>
          </a:p>
          <a:p>
            <a:r>
              <a:rPr lang="es-MX" sz="2800" dirty="0" smtClean="0"/>
              <a:t>Clave </a:t>
            </a:r>
            <a:r>
              <a:rPr lang="es-MX" sz="2800" dirty="0"/>
              <a:t>publica: Es la que tenemos que compartir con otras personas.</a:t>
            </a:r>
          </a:p>
          <a:p>
            <a:r>
              <a:rPr lang="es-MX" sz="2800" dirty="0"/>
              <a:t>Clave privada:  Es la que nos quedamos para nosotros</a:t>
            </a:r>
            <a:r>
              <a:rPr lang="es-MX" sz="2800" dirty="0" smtClean="0"/>
              <a:t>.</a:t>
            </a:r>
          </a:p>
          <a:p>
            <a:r>
              <a:rPr lang="es-MX" sz="2800" dirty="0"/>
              <a:t>Están relacionadas y dependen una de la otra. Nos permiten hacer cosas curiosas manteniendo a salvo la clave privada y partiendo la clave publica. </a:t>
            </a:r>
          </a:p>
          <a:p>
            <a:endParaRPr lang="es-MX" dirty="0"/>
          </a:p>
          <a:p>
            <a:endParaRPr lang="es-MX" dirty="0"/>
          </a:p>
        </p:txBody>
      </p:sp>
    </p:spTree>
    <p:extLst>
      <p:ext uri="{BB962C8B-B14F-4D97-AF65-F5344CB8AC3E}">
        <p14:creationId xmlns:p14="http://schemas.microsoft.com/office/powerpoint/2010/main" val="2078718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Usamos el código </a:t>
            </a:r>
            <a:r>
              <a:rPr lang="es-MX" cap="none" dirty="0" err="1"/>
              <a:t>git</a:t>
            </a:r>
            <a:r>
              <a:rPr lang="es-MX" cap="none" dirty="0"/>
              <a:t> status </a:t>
            </a:r>
            <a:r>
              <a:rPr lang="es-MX" dirty="0"/>
              <a:t>para saber que cambios hubo en la carpeta loca. Se agrego </a:t>
            </a:r>
            <a:r>
              <a:rPr lang="es-MX" cap="none" dirty="0"/>
              <a:t>holamundo.txt</a:t>
            </a:r>
            <a:endParaRPr lang="es-MX" dirty="0"/>
          </a:p>
        </p:txBody>
      </p:sp>
      <p:pic>
        <p:nvPicPr>
          <p:cNvPr id="4" name="Marcador de contenido 3"/>
          <p:cNvPicPr>
            <a:picLocks noGrp="1" noChangeAspect="1"/>
          </p:cNvPicPr>
          <p:nvPr>
            <p:ph idx="1"/>
          </p:nvPr>
        </p:nvPicPr>
        <p:blipFill rotWithShape="1">
          <a:blip r:embed="rId2"/>
          <a:srcRect l="25592" t="51207" r="16475" b="14805"/>
          <a:stretch/>
        </p:blipFill>
        <p:spPr>
          <a:xfrm>
            <a:off x="913795" y="2423886"/>
            <a:ext cx="10247692" cy="3381828"/>
          </a:xfrm>
          <a:prstGeom prst="rect">
            <a:avLst/>
          </a:prstGeom>
        </p:spPr>
      </p:pic>
    </p:spTree>
    <p:extLst>
      <p:ext uri="{BB962C8B-B14F-4D97-AF65-F5344CB8AC3E}">
        <p14:creationId xmlns:p14="http://schemas.microsoft.com/office/powerpoint/2010/main" val="3248793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Agregamos un comentario a nuestro cambio con </a:t>
            </a:r>
            <a:r>
              <a:rPr lang="es-MX" cap="none" dirty="0" err="1"/>
              <a:t>git</a:t>
            </a:r>
            <a:r>
              <a:rPr lang="es-MX" cap="none" dirty="0"/>
              <a:t> </a:t>
            </a:r>
            <a:r>
              <a:rPr lang="es-MX" cap="none" dirty="0" err="1"/>
              <a:t>commit</a:t>
            </a:r>
            <a:r>
              <a:rPr lang="es-MX" cap="none" dirty="0"/>
              <a:t> –m “comentario descriptivo”</a:t>
            </a:r>
            <a:endParaRPr lang="es-MX" dirty="0"/>
          </a:p>
        </p:txBody>
      </p:sp>
      <p:pic>
        <p:nvPicPr>
          <p:cNvPr id="4" name="Marcador de contenido 3"/>
          <p:cNvPicPr>
            <a:picLocks noGrp="1" noChangeAspect="1"/>
          </p:cNvPicPr>
          <p:nvPr>
            <p:ph idx="1"/>
          </p:nvPr>
        </p:nvPicPr>
        <p:blipFill rotWithShape="1">
          <a:blip r:embed="rId2"/>
          <a:srcRect l="25378" t="58999" r="16166" b="14868"/>
          <a:stretch/>
        </p:blipFill>
        <p:spPr>
          <a:xfrm>
            <a:off x="913795" y="2104124"/>
            <a:ext cx="10353761" cy="3874645"/>
          </a:xfrm>
          <a:prstGeom prst="rect">
            <a:avLst/>
          </a:prstGeom>
        </p:spPr>
      </p:pic>
    </p:spTree>
    <p:extLst>
      <p:ext uri="{BB962C8B-B14F-4D97-AF65-F5344CB8AC3E}">
        <p14:creationId xmlns:p14="http://schemas.microsoft.com/office/powerpoint/2010/main" val="2430330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8611" y="679938"/>
            <a:ext cx="10353761" cy="1326321"/>
          </a:xfrm>
        </p:spPr>
        <p:txBody>
          <a:bodyPr/>
          <a:lstStyle/>
          <a:p>
            <a:r>
              <a:rPr lang="es-MX" dirty="0"/>
              <a:t>Agregamos nuestro archivo con </a:t>
            </a:r>
            <a:r>
              <a:rPr lang="es-MX" cap="none" dirty="0" err="1"/>
              <a:t>git</a:t>
            </a:r>
            <a:r>
              <a:rPr lang="es-MX" cap="none" dirty="0"/>
              <a:t> </a:t>
            </a:r>
            <a:r>
              <a:rPr lang="es-MX" cap="none" dirty="0" err="1"/>
              <a:t>add</a:t>
            </a:r>
            <a:r>
              <a:rPr lang="es-MX" cap="none" dirty="0"/>
              <a:t> </a:t>
            </a:r>
            <a:r>
              <a:rPr lang="es-MX" cap="none" dirty="0" err="1"/>
              <a:t>archivo.ext</a:t>
            </a:r>
            <a:endParaRPr lang="es-MX" dirty="0"/>
          </a:p>
        </p:txBody>
      </p:sp>
      <p:pic>
        <p:nvPicPr>
          <p:cNvPr id="4" name="Marcador de contenido 3"/>
          <p:cNvPicPr>
            <a:picLocks noGrp="1" noChangeAspect="1"/>
          </p:cNvPicPr>
          <p:nvPr>
            <p:ph idx="1"/>
          </p:nvPr>
        </p:nvPicPr>
        <p:blipFill rotWithShape="1">
          <a:blip r:embed="rId2"/>
          <a:srcRect l="25163" t="56352" r="16597" b="15025"/>
          <a:stretch/>
        </p:blipFill>
        <p:spPr>
          <a:xfrm>
            <a:off x="683429" y="2250832"/>
            <a:ext cx="10584127" cy="3874198"/>
          </a:xfrm>
          <a:prstGeom prst="rect">
            <a:avLst/>
          </a:prstGeom>
        </p:spPr>
      </p:pic>
    </p:spTree>
    <p:extLst>
      <p:ext uri="{BB962C8B-B14F-4D97-AF65-F5344CB8AC3E}">
        <p14:creationId xmlns:p14="http://schemas.microsoft.com/office/powerpoint/2010/main" val="2168011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Usando Git status y si el archivo se pone verde todo esta listo para subirse. Pero falta usar nuestra llave privada</a:t>
            </a:r>
          </a:p>
        </p:txBody>
      </p:sp>
      <p:pic>
        <p:nvPicPr>
          <p:cNvPr id="4" name="Marcador de contenido 3"/>
          <p:cNvPicPr>
            <a:picLocks noGrp="1" noChangeAspect="1"/>
          </p:cNvPicPr>
          <p:nvPr>
            <p:ph idx="1"/>
          </p:nvPr>
        </p:nvPicPr>
        <p:blipFill rotWithShape="1">
          <a:blip r:embed="rId2"/>
          <a:srcRect l="25592" t="56351" r="16305" b="14718"/>
          <a:stretch/>
        </p:blipFill>
        <p:spPr>
          <a:xfrm>
            <a:off x="913795" y="2443921"/>
            <a:ext cx="10353761" cy="3732243"/>
          </a:xfrm>
          <a:prstGeom prst="rect">
            <a:avLst/>
          </a:prstGeom>
        </p:spPr>
      </p:pic>
    </p:spTree>
    <p:extLst>
      <p:ext uri="{BB962C8B-B14F-4D97-AF65-F5344CB8AC3E}">
        <p14:creationId xmlns:p14="http://schemas.microsoft.com/office/powerpoint/2010/main" val="3663312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Le puse de nuevo </a:t>
            </a:r>
            <a:r>
              <a:rPr lang="es-MX" dirty="0" err="1"/>
              <a:t>git</a:t>
            </a:r>
            <a:r>
              <a:rPr lang="es-MX" dirty="0"/>
              <a:t> status por error y me dice que todo esta listo para subirse, ya esta el </a:t>
            </a:r>
            <a:r>
              <a:rPr lang="es-MX" dirty="0" err="1"/>
              <a:t>commit</a:t>
            </a:r>
            <a:r>
              <a:rPr lang="es-MX" dirty="0"/>
              <a:t>.</a:t>
            </a:r>
          </a:p>
        </p:txBody>
      </p:sp>
      <p:pic>
        <p:nvPicPr>
          <p:cNvPr id="4" name="Marcador de contenido 3"/>
          <p:cNvPicPr>
            <a:picLocks noGrp="1" noChangeAspect="1"/>
          </p:cNvPicPr>
          <p:nvPr>
            <p:ph idx="1"/>
          </p:nvPr>
        </p:nvPicPr>
        <p:blipFill rotWithShape="1">
          <a:blip r:embed="rId2"/>
          <a:srcRect l="25253" t="61826" r="16289" b="15112"/>
          <a:stretch/>
        </p:blipFill>
        <p:spPr>
          <a:xfrm>
            <a:off x="913795" y="2709644"/>
            <a:ext cx="10353761" cy="3072177"/>
          </a:xfrm>
          <a:prstGeom prst="rect">
            <a:avLst/>
          </a:prstGeom>
        </p:spPr>
      </p:pic>
    </p:spTree>
    <p:extLst>
      <p:ext uri="{BB962C8B-B14F-4D97-AF65-F5344CB8AC3E}">
        <p14:creationId xmlns:p14="http://schemas.microsoft.com/office/powerpoint/2010/main" val="2232656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Repositorios remotos</a:t>
            </a:r>
          </a:p>
        </p:txBody>
      </p:sp>
      <p:sp>
        <p:nvSpPr>
          <p:cNvPr id="3" name="Marcador de contenido 2"/>
          <p:cNvSpPr>
            <a:spLocks noGrp="1"/>
          </p:cNvSpPr>
          <p:nvPr>
            <p:ph idx="1"/>
          </p:nvPr>
        </p:nvSpPr>
        <p:spPr/>
        <p:txBody>
          <a:bodyPr>
            <a:normAutofit/>
          </a:bodyPr>
          <a:lstStyle/>
          <a:p>
            <a:pPr algn="just"/>
            <a:r>
              <a:rPr lang="es-MX" sz="3200" dirty="0"/>
              <a:t>Los repositorios remotos son versiones de su proyecto que están alojados en Internet o una red en alguna parte. </a:t>
            </a:r>
          </a:p>
        </p:txBody>
      </p:sp>
    </p:spTree>
    <p:extLst>
      <p:ext uri="{BB962C8B-B14F-4D97-AF65-F5344CB8AC3E}">
        <p14:creationId xmlns:p14="http://schemas.microsoft.com/office/powerpoint/2010/main" val="2506279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21125"/>
            <a:ext cx="10353761" cy="1326321"/>
          </a:xfrm>
        </p:spPr>
        <p:txBody>
          <a:bodyPr/>
          <a:lstStyle/>
          <a:p>
            <a:r>
              <a:rPr lang="es-MX" dirty="0"/>
              <a:t>Copiamos el link SSH</a:t>
            </a:r>
          </a:p>
        </p:txBody>
      </p:sp>
      <p:pic>
        <p:nvPicPr>
          <p:cNvPr id="4" name="Marcador de contenido 3"/>
          <p:cNvPicPr>
            <a:picLocks noGrp="1" noChangeAspect="1"/>
          </p:cNvPicPr>
          <p:nvPr>
            <p:ph idx="1"/>
          </p:nvPr>
        </p:nvPicPr>
        <p:blipFill rotWithShape="1">
          <a:blip r:embed="rId2"/>
          <a:srcRect l="23298" t="6215" r="23418" b="33226"/>
          <a:stretch/>
        </p:blipFill>
        <p:spPr>
          <a:xfrm>
            <a:off x="913795" y="1547446"/>
            <a:ext cx="10353761" cy="4774977"/>
          </a:xfrm>
          <a:prstGeom prst="rect">
            <a:avLst/>
          </a:prstGeom>
        </p:spPr>
      </p:pic>
      <p:sp>
        <p:nvSpPr>
          <p:cNvPr id="5" name="Flecha abajo 8"/>
          <p:cNvSpPr/>
          <p:nvPr/>
        </p:nvSpPr>
        <p:spPr>
          <a:xfrm rot="13256399">
            <a:off x="10126358" y="4620021"/>
            <a:ext cx="446750" cy="824399"/>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7089448" y="5085136"/>
            <a:ext cx="3856561" cy="106853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Copiamos con clic derecho</a:t>
            </a:r>
          </a:p>
        </p:txBody>
      </p:sp>
    </p:spTree>
    <p:extLst>
      <p:ext uri="{BB962C8B-B14F-4D97-AF65-F5344CB8AC3E}">
        <p14:creationId xmlns:p14="http://schemas.microsoft.com/office/powerpoint/2010/main" val="1328356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Para agregar uno nuevo usamos </a:t>
            </a:r>
            <a:br>
              <a:rPr lang="es-MX" dirty="0"/>
            </a:br>
            <a:r>
              <a:rPr lang="es-MX" sz="3600" cap="none" dirty="0" err="1"/>
              <a:t>git</a:t>
            </a:r>
            <a:r>
              <a:rPr lang="es-MX" sz="3600" cap="none" dirty="0"/>
              <a:t> </a:t>
            </a:r>
            <a:r>
              <a:rPr lang="es-MX" sz="3600" cap="none" dirty="0" err="1"/>
              <a:t>remote</a:t>
            </a:r>
            <a:r>
              <a:rPr lang="es-MX" sz="3600" cap="none" dirty="0"/>
              <a:t> </a:t>
            </a:r>
            <a:r>
              <a:rPr lang="es-MX" sz="3600" cap="none" dirty="0" err="1"/>
              <a:t>add</a:t>
            </a:r>
            <a:r>
              <a:rPr lang="es-MX" sz="3600" cap="none" dirty="0"/>
              <a:t> variable +</a:t>
            </a:r>
            <a:r>
              <a:rPr lang="es-MX" sz="3600" cap="none" dirty="0" err="1"/>
              <a:t>url</a:t>
            </a:r>
            <a:r>
              <a:rPr lang="es-MX" sz="3600" cap="none" dirty="0"/>
              <a:t> </a:t>
            </a:r>
            <a:r>
              <a:rPr lang="es-MX" sz="3600" cap="none" dirty="0" err="1"/>
              <a:t>ssh</a:t>
            </a:r>
            <a:endParaRPr lang="es-MX" dirty="0"/>
          </a:p>
        </p:txBody>
      </p:sp>
      <p:pic>
        <p:nvPicPr>
          <p:cNvPr id="4" name="Marcador de contenido 3"/>
          <p:cNvPicPr>
            <a:picLocks noGrp="1" noChangeAspect="1"/>
          </p:cNvPicPr>
          <p:nvPr>
            <p:ph idx="1"/>
          </p:nvPr>
        </p:nvPicPr>
        <p:blipFill rotWithShape="1">
          <a:blip r:embed="rId2"/>
          <a:srcRect l="25551" t="68660" r="16048" b="15003"/>
          <a:stretch/>
        </p:blipFill>
        <p:spPr>
          <a:xfrm>
            <a:off x="913794" y="2536205"/>
            <a:ext cx="10353761" cy="2035795"/>
          </a:xfrm>
          <a:prstGeom prst="rect">
            <a:avLst/>
          </a:prstGeom>
        </p:spPr>
      </p:pic>
    </p:spTree>
    <p:extLst>
      <p:ext uri="{BB962C8B-B14F-4D97-AF65-F5344CB8AC3E}">
        <p14:creationId xmlns:p14="http://schemas.microsoft.com/office/powerpoint/2010/main" val="1951144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Para ver los servidores remotos que se han configurado, puedes ejecutar el </a:t>
            </a:r>
            <a:br>
              <a:rPr lang="es-MX" dirty="0"/>
            </a:br>
            <a:r>
              <a:rPr lang="es-MX" cap="none" dirty="0" err="1"/>
              <a:t>git</a:t>
            </a:r>
            <a:r>
              <a:rPr lang="es-MX" cap="none" dirty="0"/>
              <a:t> </a:t>
            </a:r>
            <a:r>
              <a:rPr lang="es-MX" cap="none" dirty="0" err="1"/>
              <a:t>remote</a:t>
            </a:r>
            <a:endParaRPr lang="es-MX" dirty="0"/>
          </a:p>
        </p:txBody>
      </p:sp>
      <p:pic>
        <p:nvPicPr>
          <p:cNvPr id="7" name="Marcador de contenido 6"/>
          <p:cNvPicPr>
            <a:picLocks noGrp="1" noChangeAspect="1"/>
          </p:cNvPicPr>
          <p:nvPr>
            <p:ph idx="1"/>
          </p:nvPr>
        </p:nvPicPr>
        <p:blipFill rotWithShape="1">
          <a:blip r:embed="rId2"/>
          <a:srcRect l="27009" t="54050" r="14272" b="19558"/>
          <a:stretch/>
        </p:blipFill>
        <p:spPr>
          <a:xfrm>
            <a:off x="913795" y="2152357"/>
            <a:ext cx="10353761" cy="4572000"/>
          </a:xfrm>
          <a:prstGeom prst="rect">
            <a:avLst/>
          </a:prstGeom>
        </p:spPr>
      </p:pic>
    </p:spTree>
    <p:extLst>
      <p:ext uri="{BB962C8B-B14F-4D97-AF65-F5344CB8AC3E}">
        <p14:creationId xmlns:p14="http://schemas.microsoft.com/office/powerpoint/2010/main" val="261318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3047" y="637735"/>
            <a:ext cx="10634510" cy="1326321"/>
          </a:xfrm>
        </p:spPr>
        <p:txBody>
          <a:bodyPr>
            <a:noAutofit/>
          </a:bodyPr>
          <a:lstStyle/>
          <a:p>
            <a:pPr algn="just"/>
            <a:r>
              <a:rPr lang="es-MX" sz="2800" dirty="0"/>
              <a:t>También se puede especificar -v, que muestra las direcciones URL que ha Git almacenados para el nombre corto para ser utilizado al leer y escribir a la distancia:</a:t>
            </a:r>
          </a:p>
        </p:txBody>
      </p:sp>
      <p:pic>
        <p:nvPicPr>
          <p:cNvPr id="4" name="Marcador de contenido 3"/>
          <p:cNvPicPr>
            <a:picLocks noGrp="1" noChangeAspect="1"/>
          </p:cNvPicPr>
          <p:nvPr>
            <p:ph idx="1"/>
          </p:nvPr>
        </p:nvPicPr>
        <p:blipFill rotWithShape="1">
          <a:blip r:embed="rId2"/>
          <a:srcRect l="27407" t="58999" r="14537" b="19558"/>
          <a:stretch/>
        </p:blipFill>
        <p:spPr>
          <a:xfrm>
            <a:off x="633047" y="2383469"/>
            <a:ext cx="10981977" cy="3032592"/>
          </a:xfrm>
          <a:prstGeom prst="rect">
            <a:avLst/>
          </a:prstGeom>
        </p:spPr>
      </p:pic>
    </p:spTree>
    <p:extLst>
      <p:ext uri="{BB962C8B-B14F-4D97-AF65-F5344CB8AC3E}">
        <p14:creationId xmlns:p14="http://schemas.microsoft.com/office/powerpoint/2010/main" val="3212018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Que se puede hacer con esto </a:t>
            </a:r>
          </a:p>
        </p:txBody>
      </p:sp>
      <p:sp>
        <p:nvSpPr>
          <p:cNvPr id="3" name="Marcador de contenido 2"/>
          <p:cNvSpPr>
            <a:spLocks noGrp="1"/>
          </p:cNvSpPr>
          <p:nvPr>
            <p:ph idx="1"/>
          </p:nvPr>
        </p:nvSpPr>
        <p:spPr/>
        <p:txBody>
          <a:bodyPr>
            <a:normAutofit fontScale="92500" lnSpcReduction="20000"/>
          </a:bodyPr>
          <a:lstStyle/>
          <a:p>
            <a:r>
              <a:rPr lang="es-MX" sz="2400" dirty="0"/>
              <a:t>Ejemplo: el poder cifrar mensajes es decir una persona que se quiera poner en contacto con nosotros puede usar nuestra clave publica para cifrar un mensaje de forma que solo nosotros podemos  descifrar el contenido del mensaje usando nuestra clave privada alguien que reciba el mensaje como tal que no tenga la clave privada pues no puede acceder al contenido del </a:t>
            </a:r>
            <a:r>
              <a:rPr lang="es-MX" sz="2400" dirty="0" smtClean="0"/>
              <a:t>mensaje.</a:t>
            </a:r>
          </a:p>
          <a:p>
            <a:r>
              <a:rPr lang="es-MX" sz="2400" dirty="0" smtClean="0"/>
              <a:t>Firmar </a:t>
            </a:r>
            <a:r>
              <a:rPr lang="es-MX" sz="2400" dirty="0"/>
              <a:t>mensajes que nosotros emitamos. Usando la clave privada para agregar la firma y cualquiera que tenga nuestra llave publica puede verificar que el mensaje lo hemos escrito nosotros desde la llave privada. Alguien que no tenga esa clave privada no podrá generar ese  mensaje</a:t>
            </a:r>
          </a:p>
          <a:p>
            <a:endParaRPr lang="es-MX" dirty="0"/>
          </a:p>
        </p:txBody>
      </p:sp>
    </p:spTree>
    <p:extLst>
      <p:ext uri="{BB962C8B-B14F-4D97-AF65-F5344CB8AC3E}">
        <p14:creationId xmlns:p14="http://schemas.microsoft.com/office/powerpoint/2010/main" val="1568369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Ahora para subirlo al servidor usamos </a:t>
            </a:r>
            <a:r>
              <a:rPr lang="es-MX" cap="none" dirty="0" err="1"/>
              <a:t>git</a:t>
            </a:r>
            <a:r>
              <a:rPr lang="es-MX" cap="none" dirty="0"/>
              <a:t> </a:t>
            </a:r>
            <a:r>
              <a:rPr lang="es-MX" cap="none" dirty="0" err="1"/>
              <a:t>push</a:t>
            </a:r>
            <a:r>
              <a:rPr lang="es-MX" cap="none" dirty="0"/>
              <a:t> variable remota + rama que esta es master</a:t>
            </a:r>
            <a:endParaRPr lang="es-MX" dirty="0"/>
          </a:p>
        </p:txBody>
      </p:sp>
      <p:pic>
        <p:nvPicPr>
          <p:cNvPr id="4" name="Marcador de contenido 3"/>
          <p:cNvPicPr>
            <a:picLocks noGrp="1" noChangeAspect="1"/>
          </p:cNvPicPr>
          <p:nvPr>
            <p:ph idx="1"/>
          </p:nvPr>
        </p:nvPicPr>
        <p:blipFill rotWithShape="1">
          <a:blip r:embed="rId2"/>
          <a:srcRect l="25419" t="49102" r="16128" b="14374"/>
          <a:stretch/>
        </p:blipFill>
        <p:spPr>
          <a:xfrm>
            <a:off x="913795" y="2293034"/>
            <a:ext cx="10353761" cy="3854547"/>
          </a:xfrm>
          <a:prstGeom prst="rect">
            <a:avLst/>
          </a:prstGeom>
        </p:spPr>
      </p:pic>
    </p:spTree>
    <p:extLst>
      <p:ext uri="{BB962C8B-B14F-4D97-AF65-F5344CB8AC3E}">
        <p14:creationId xmlns:p14="http://schemas.microsoft.com/office/powerpoint/2010/main" val="534644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l="23696" t="6215" r="23418" b="29690"/>
          <a:stretch/>
        </p:blipFill>
        <p:spPr>
          <a:xfrm>
            <a:off x="0" y="0"/>
            <a:ext cx="12192000" cy="6858000"/>
          </a:xfrm>
          <a:prstGeom prst="rect">
            <a:avLst/>
          </a:prstGeom>
        </p:spPr>
      </p:pic>
      <p:sp>
        <p:nvSpPr>
          <p:cNvPr id="5" name="Flecha abajo 8"/>
          <p:cNvSpPr/>
          <p:nvPr/>
        </p:nvSpPr>
        <p:spPr>
          <a:xfrm rot="7383348">
            <a:off x="2388614" y="3387850"/>
            <a:ext cx="748728" cy="2655614"/>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220832" y="4684542"/>
            <a:ext cx="7808239" cy="191558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Vemos que se agrego el archivo con el comentario que colocamos en el </a:t>
            </a:r>
            <a:r>
              <a:rPr lang="es-MX" sz="3600" b="1" dirty="0" err="1"/>
              <a:t>commit</a:t>
            </a:r>
            <a:endParaRPr lang="es-MX" sz="3600" b="1" dirty="0"/>
          </a:p>
        </p:txBody>
      </p:sp>
    </p:spTree>
    <p:extLst>
      <p:ext uri="{BB962C8B-B14F-4D97-AF65-F5344CB8AC3E}">
        <p14:creationId xmlns:p14="http://schemas.microsoft.com/office/powerpoint/2010/main" val="2924899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Agradecimiento.</a:t>
            </a:r>
            <a:endParaRPr lang="es-MX" dirty="0"/>
          </a:p>
        </p:txBody>
      </p:sp>
      <p:sp>
        <p:nvSpPr>
          <p:cNvPr id="3" name="Marcador de contenido 2"/>
          <p:cNvSpPr>
            <a:spLocks noGrp="1"/>
          </p:cNvSpPr>
          <p:nvPr>
            <p:ph idx="1"/>
          </p:nvPr>
        </p:nvSpPr>
        <p:spPr>
          <a:xfrm>
            <a:off x="913795" y="2184135"/>
            <a:ext cx="10353762" cy="3695136"/>
          </a:xfrm>
        </p:spPr>
        <p:txBody>
          <a:bodyPr>
            <a:normAutofit/>
          </a:bodyPr>
          <a:lstStyle/>
          <a:p>
            <a:pPr algn="ctr"/>
            <a:r>
              <a:rPr lang="es-419" sz="2800" b="1" dirty="0"/>
              <a:t>Gracias por ver toda esta presentación.</a:t>
            </a:r>
            <a:endParaRPr lang="es-MX" sz="2800" b="1" dirty="0"/>
          </a:p>
        </p:txBody>
      </p:sp>
      <p:pic>
        <p:nvPicPr>
          <p:cNvPr id="1028" name="Picture 4" descr="Resultado de imagen para agradecimient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7606"/>
            <a:ext cx="12192000" cy="347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48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Como funciona esto</a:t>
            </a:r>
            <a:endParaRPr lang="es-MX" dirty="0"/>
          </a:p>
        </p:txBody>
      </p:sp>
      <p:sp>
        <p:nvSpPr>
          <p:cNvPr id="3" name="Marcador de contenido 2"/>
          <p:cNvSpPr>
            <a:spLocks noGrp="1"/>
          </p:cNvSpPr>
          <p:nvPr>
            <p:ph idx="1"/>
          </p:nvPr>
        </p:nvSpPr>
        <p:spPr/>
        <p:txBody>
          <a:bodyPr/>
          <a:lstStyle/>
          <a:p>
            <a:pPr algn="just"/>
            <a:r>
              <a:rPr lang="es-MX" dirty="0"/>
              <a:t>Sistema que utiliza SSH para ofrecer autentificación mediante RSA lo que hace es que firma la solicitud de autentificación  con la clave privada  y si el servidor al que nos queramos conectar dispone de nuestro clave publica puede verificar que somos realmente nosotros y puede usar ese sistema para autentificarse en vez de preguntarnos la contraseña. </a:t>
            </a:r>
          </a:p>
        </p:txBody>
      </p:sp>
    </p:spTree>
    <p:extLst>
      <p:ext uri="{BB962C8B-B14F-4D97-AF65-F5344CB8AC3E}">
        <p14:creationId xmlns:p14="http://schemas.microsoft.com/office/powerpoint/2010/main" val="2751802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683" t="16199" r="22719" b="37097"/>
          <a:stretch/>
        </p:blipFill>
        <p:spPr>
          <a:xfrm>
            <a:off x="913796" y="609600"/>
            <a:ext cx="10353760" cy="5181600"/>
          </a:xfrm>
          <a:prstGeom prst="rect">
            <a:avLst/>
          </a:prstGeom>
        </p:spPr>
      </p:pic>
    </p:spTree>
    <p:extLst>
      <p:ext uri="{BB962C8B-B14F-4D97-AF65-F5344CB8AC3E}">
        <p14:creationId xmlns:p14="http://schemas.microsoft.com/office/powerpoint/2010/main" val="4221798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l="26416" t="19327" r="27543" b="35462"/>
          <a:stretch/>
        </p:blipFill>
        <p:spPr>
          <a:xfrm>
            <a:off x="1584960" y="1267484"/>
            <a:ext cx="9005893" cy="5176859"/>
          </a:xfrm>
          <a:prstGeom prst="rect">
            <a:avLst/>
          </a:prstGeom>
        </p:spPr>
      </p:pic>
      <p:sp>
        <p:nvSpPr>
          <p:cNvPr id="6" name="Rectángulo redondeado 9"/>
          <p:cNvSpPr/>
          <p:nvPr/>
        </p:nvSpPr>
        <p:spPr>
          <a:xfrm>
            <a:off x="940525" y="444136"/>
            <a:ext cx="9840685" cy="49224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smtClean="0"/>
              <a:t>Aquí tenemos nuestras claves como amigos.</a:t>
            </a:r>
            <a:endParaRPr lang="es-MX" sz="3600" b="1" dirty="0"/>
          </a:p>
        </p:txBody>
      </p:sp>
    </p:spTree>
    <p:extLst>
      <p:ext uri="{BB962C8B-B14F-4D97-AF65-F5344CB8AC3E}">
        <p14:creationId xmlns:p14="http://schemas.microsoft.com/office/powerpoint/2010/main" val="25426184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
  <TotalTime>5305</TotalTime>
  <Words>1062</Words>
  <Application>Microsoft Office PowerPoint</Application>
  <PresentationFormat>Panorámica</PresentationFormat>
  <Paragraphs>84</Paragraphs>
  <Slides>62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62</vt:i4>
      </vt:variant>
    </vt:vector>
  </HeadingPairs>
  <TitlesOfParts>
    <vt:vector size="66" baseType="lpstr">
      <vt:lpstr>Arial</vt:lpstr>
      <vt:lpstr>Bookman Old Style</vt:lpstr>
      <vt:lpstr>Rockwell</vt:lpstr>
      <vt:lpstr>Damask</vt:lpstr>
      <vt:lpstr>GitHub P3</vt:lpstr>
      <vt:lpstr>Curso de git y github. Creación de llaves publicas y privadas</vt:lpstr>
      <vt:lpstr>Nota:</vt:lpstr>
      <vt:lpstr>Public keys authentificacion </vt:lpstr>
      <vt:lpstr>Esto se logra al utilizar ssh al trabajar con git.   </vt:lpstr>
      <vt:lpstr>Que se puede hacer con esto </vt:lpstr>
      <vt:lpstr>Como funciona esto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Como obtengo mis claves privadas y publicas</vt:lpstr>
      <vt:lpstr>Abrimos Git bash </vt:lpstr>
      <vt:lpstr>Con el comando cd Accedemos a la carpeta .ssh</vt:lpstr>
      <vt:lpstr>El comando ls ‘Lista’ nos muestra lo que contiene la carpeta ‘known_host’ almacena las claves privadas y publicas. Ahorita se encuentra vacío.</vt:lpstr>
      <vt:lpstr>El comando ssh-keygen es para generar un par de claves. Publica y privada.</vt:lpstr>
      <vt:lpstr>Escribe ahora una contraseña para generar sus claves y dan clic a ‘enter’. No te preocupes si no se ve lo que escribes, es normal.</vt:lpstr>
      <vt:lpstr>Vuelven a escribir la misma contraseña y dan clic  a ‘enter’</vt:lpstr>
      <vt:lpstr>Se generara una imagen de las llaves y esta varia y no le tomen mucha importancia a esto.</vt:lpstr>
      <vt:lpstr>Escriben de nuevo ls para ver el contenido de la carpeta .ssh y veremos las dos claves que se generaron.  id_rsa ‘privada y id_rsa.pub ‘Publica’</vt:lpstr>
      <vt:lpstr>abrimos el archivo id_rsa.pub Con el comando cat id_rsa.pub y se nos muestra el contenido publico. Copiamos debajo de la línea que insertamos.</vt:lpstr>
      <vt:lpstr>Ahora nos dirigimos al internet donde En github web -&gt; Settings -&gt; ssh and GPg keys. </vt:lpstr>
      <vt:lpstr>Nosotros escribimos en el titulo algo significativo de la computadora que estamos usando. Ej: Laptop blanca Alienware </vt:lpstr>
      <vt:lpstr>Copiamos desde ssh-rsa hasta el nombre de usuario de nuestra computadora</vt:lpstr>
      <vt:lpstr>Pegamos el código que habíamos copiado y aceptamos.</vt:lpstr>
      <vt:lpstr>Inmediatamente para poder aceptar ocupamos escribir nuestra contraseña</vt:lpstr>
      <vt:lpstr>Listo hemos colocado nuestra llave publica a nuestro servidor de github</vt:lpstr>
      <vt:lpstr>Ahora crearemos un agente para subir archivos sin que nos pida contraseña con  eval $(ssh-agent -s)</vt:lpstr>
      <vt:lpstr>Le introducimos a nuestro agente nuestra llave privada  ssh-add ~/.ssh/id_rsa</vt:lpstr>
      <vt:lpstr>Nos pedirá inmediatamente nuestra contraseña y le damos clic ‘enter’</vt:lpstr>
      <vt:lpstr>Desde github creemos un repositorio de ejemplo para subir un archivo.</vt:lpstr>
      <vt:lpstr>Así es como nos aparece nuestro repositorio de ejemplo</vt:lpstr>
      <vt:lpstr>Nos aparecen dos links uno https y uno ssh. </vt:lpstr>
      <vt:lpstr>Presentación de PowerPoint</vt:lpstr>
      <vt:lpstr>Descarguemos el repositorio a nuestra computadora </vt:lpstr>
      <vt:lpstr>Nos salimos de la carpeta ssh usando cd</vt:lpstr>
      <vt:lpstr>Nos vamos a la carpeta donde guardamos nuestros repositorios. En mi caso es una carpeta llamada así repositorio.</vt:lpstr>
      <vt:lpstr>Presentación de PowerPoint</vt:lpstr>
      <vt:lpstr>Descargamos el contenido del repositorio ejemplo con git clone +link_del_repositorio  Miren el ejemplo. Pegan con clic derecho.</vt:lpstr>
      <vt:lpstr>Una vez presionado ‘enter’ nos dirá que se ha completado de descargar</vt:lpstr>
      <vt:lpstr>Accedemos a la dirección de la carpeta con cd nombre_de_nuestro_repositorio que en este caso es ejemplo.</vt:lpstr>
      <vt:lpstr>Creamos un archivo txt con el nombre holamundo.txt y lo dejamos en nuestra carpeta local ejemplo.</vt:lpstr>
      <vt:lpstr>C:\Usuarios\nombre_del_equipo\repositorio\Ejemplo  aquí lo guardamos</vt:lpstr>
      <vt:lpstr>Usamos el código git status para saber que cambios hubo en la carpeta loca. Se agrego holamundo.txt</vt:lpstr>
      <vt:lpstr>Agregamos un comentario a nuestro cambio con git commit –m “comentario descriptivo”</vt:lpstr>
      <vt:lpstr>Agregamos nuestro archivo con git add archivo.ext</vt:lpstr>
      <vt:lpstr>Usando Git status y si el archivo se pone verde todo esta listo para subirse. Pero falta usar nuestra llave privada</vt:lpstr>
      <vt:lpstr>Le puse de nuevo git status por error y me dice que todo esta listo para subirse, ya esta el commit.</vt:lpstr>
      <vt:lpstr>Repositorios remotos</vt:lpstr>
      <vt:lpstr>Copiamos el link SSH</vt:lpstr>
      <vt:lpstr>Para agregar uno nuevo usamos  git remote add variable +url ssh</vt:lpstr>
      <vt:lpstr>Para ver los servidores remotos que se han configurado, puedes ejecutar el  git remote</vt:lpstr>
      <vt:lpstr>También se puede especificar -v, que muestra las direcciones URL que ha Git almacenados para el nombre corto para ser utilizado al leer y escribir a la distancia:</vt:lpstr>
      <vt:lpstr>Ahora para subirlo al servidor usamos git push variable remota + rama que esta es master</vt:lpstr>
      <vt:lpstr>Presentación de PowerPoint</vt:lpstr>
      <vt:lpstr>Agradecimiento.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hub</dc:title>
  <dc:creator>Daniel</dc:creator>
  <cp:lastModifiedBy>Daniel Padilla</cp:lastModifiedBy>
  <cp:revision>121</cp:revision>
  <dcterms:created xsi:type="dcterms:W3CDTF">2017-04-08T01:12:47Z</dcterms:created>
  <dcterms:modified xsi:type="dcterms:W3CDTF">2017-04-28T18:47:46Z</dcterms:modified>
</cp:coreProperties>
</file>